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62" r:id="rId6"/>
    <p:sldId id="261" r:id="rId7"/>
    <p:sldId id="260" r:id="rId8"/>
    <p:sldId id="259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029200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Fon.gif"/>
          <p:cNvPicPr>
            <a:picLocks noChangeAspect="1"/>
          </p:cNvPicPr>
          <p:nvPr/>
        </p:nvPicPr>
        <p:blipFill>
          <a:blip r:embed="rId2" cstate="print"/>
          <a:srcRect l="5468" t="3125" r="7812" b="12500"/>
          <a:stretch>
            <a:fillRect/>
          </a:stretch>
        </p:blipFill>
        <p:spPr>
          <a:xfrm>
            <a:off x="1" y="0"/>
            <a:ext cx="914138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4400" y="1371600"/>
            <a:ext cx="7391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Propisi" pitchFamily="2" charset="0"/>
              </a:rPr>
              <a:t>Запоминаем</a:t>
            </a:r>
            <a:br>
              <a:rPr lang="ru-RU" sz="7200" b="1" dirty="0" smtClean="0">
                <a:solidFill>
                  <a:srgbClr val="002060"/>
                </a:solidFill>
                <a:latin typeface="Propisi" pitchFamily="2" charset="0"/>
              </a:rPr>
            </a:br>
            <a:r>
              <a:rPr lang="ru-RU" sz="7200" b="1" dirty="0" smtClean="0">
                <a:solidFill>
                  <a:srgbClr val="002060"/>
                </a:solidFill>
                <a:latin typeface="Propisi" pitchFamily="2" charset="0"/>
              </a:rPr>
              <a:t>словарные слова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Propisi" pitchFamily="2" charset="0"/>
              </a:rPr>
              <a:t>по теме «Город</a:t>
            </a:r>
            <a:r>
              <a:rPr lang="ru-RU" sz="7200" b="1" dirty="0" smtClean="0">
                <a:solidFill>
                  <a:srgbClr val="002060"/>
                </a:solidFill>
                <a:latin typeface="Propisi" pitchFamily="2" charset="0"/>
              </a:rPr>
              <a:t>»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Презентацию составила: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Щербакова Л.Г.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5626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_ ЛЛЕЯ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0"/>
            <a:ext cx="73914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ДЕР _ ВО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b="8382"/>
          <a:stretch>
            <a:fillRect/>
          </a:stretch>
        </p:blipFill>
        <p:spPr bwMode="auto">
          <a:xfrm>
            <a:off x="2286000" y="0"/>
            <a:ext cx="4419600" cy="560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М _ ШИНА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8153400" cy="5427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626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_ _ СКВА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8001000" cy="5520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СТ _ ЛИЦА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4864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_ ОД _ НА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80962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029200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ГОР_ Д</a:t>
            </a:r>
            <a:endParaRPr lang="ru-RU" sz="9600" b="1" dirty="0"/>
          </a:p>
        </p:txBody>
      </p:sp>
      <p:pic>
        <p:nvPicPr>
          <p:cNvPr id="3" name="Picture 4" descr="MPj0424319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04800"/>
            <a:ext cx="6838950" cy="4947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029200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УЛ _ ЦА</a:t>
            </a:r>
            <a:endParaRPr lang="ru-RU" sz="9600" dirty="0"/>
          </a:p>
        </p:txBody>
      </p:sp>
      <p:pic>
        <p:nvPicPr>
          <p:cNvPr id="3" name="Picture 5" descr="MPj042647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8600"/>
            <a:ext cx="5429250" cy="5170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_ _ __ ИЯ</a:t>
            </a:r>
            <a:endParaRPr lang="ru-RU" sz="9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837463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029200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М _ Г _ ЗИН</a:t>
            </a:r>
            <a:endParaRPr lang="ru-RU" sz="9600" b="1" dirty="0"/>
          </a:p>
        </p:txBody>
      </p:sp>
      <p:pic>
        <p:nvPicPr>
          <p:cNvPr id="3" name="Picture 4" descr="MPj0425185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0"/>
            <a:ext cx="6934200" cy="5200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33600" y="5257800"/>
            <a:ext cx="4343400" cy="16002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З _ ВО _</a:t>
            </a:r>
            <a:endParaRPr lang="ru-RU" sz="9600" b="1" dirty="0"/>
          </a:p>
        </p:txBody>
      </p:sp>
      <p:pic>
        <p:nvPicPr>
          <p:cNvPr id="3" name="Picture 5" descr="MPj042802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-1"/>
            <a:ext cx="4648200" cy="5602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029200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Д _ РОГА</a:t>
            </a:r>
            <a:endParaRPr lang="ru-RU" sz="96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04799"/>
            <a:ext cx="6172200" cy="462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029200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Н _ РО _</a:t>
            </a:r>
            <a:endParaRPr lang="ru-RU" sz="9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0"/>
            <a:ext cx="5029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54102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_ ПТЕКА</a:t>
            </a:r>
            <a:endParaRPr lang="ru-RU" sz="9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0"/>
            <a:ext cx="428625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4800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47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Слайд 1</vt:lpstr>
      <vt:lpstr>ГОР_ Д</vt:lpstr>
      <vt:lpstr>УЛ _ ЦА</vt:lpstr>
      <vt:lpstr>_ _ __ ИЯ</vt:lpstr>
      <vt:lpstr>М _ Г _ ЗИН</vt:lpstr>
      <vt:lpstr>З _ ВО _</vt:lpstr>
      <vt:lpstr>Д _ РОГА</vt:lpstr>
      <vt:lpstr>Н _ РО _</vt:lpstr>
      <vt:lpstr>_ ПТЕКА</vt:lpstr>
      <vt:lpstr>_ ЛЛЕЯ</vt:lpstr>
      <vt:lpstr>ДЕР _ ВО</vt:lpstr>
      <vt:lpstr>М _ ШИНА</vt:lpstr>
      <vt:lpstr>_ _ СКВА</vt:lpstr>
      <vt:lpstr>СТ _ ЛИЦА</vt:lpstr>
      <vt:lpstr>_ ОД _ 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22</cp:revision>
  <dcterms:created xsi:type="dcterms:W3CDTF">2011-03-13T17:53:53Z</dcterms:created>
  <dcterms:modified xsi:type="dcterms:W3CDTF">2011-03-14T15:39:04Z</dcterms:modified>
</cp:coreProperties>
</file>