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  <p:sldMasterId id="2147483681" r:id="rId2"/>
  </p:sldMasterIdLst>
  <p:sldIdLst>
    <p:sldId id="274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70" r:id="rId13"/>
    <p:sldId id="265" r:id="rId14"/>
    <p:sldId id="266" r:id="rId15"/>
    <p:sldId id="267" r:id="rId16"/>
    <p:sldId id="268" r:id="rId17"/>
    <p:sldId id="269" r:id="rId18"/>
    <p:sldId id="271" r:id="rId19"/>
    <p:sldId id="273" r:id="rId20"/>
    <p:sldId id="272" r:id="rId21"/>
    <p:sldId id="275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EAEAEA"/>
    <a:srgbClr val="CC3300"/>
    <a:srgbClr val="FFFF00"/>
    <a:srgbClr val="33CC33"/>
    <a:srgbClr val="FF3300"/>
    <a:srgbClr val="CCCCFF"/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27" autoAdjust="0"/>
    <p:restoredTop sz="94660"/>
  </p:normalViewPr>
  <p:slideViewPr>
    <p:cSldViewPr>
      <p:cViewPr varScale="1">
        <p:scale>
          <a:sx n="66" d="100"/>
          <a:sy n="66" d="100"/>
        </p:scale>
        <p:origin x="-9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hidden"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hidden"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hidden">
            <a:xfrm flipH="1">
              <a:off x="2136" y="1008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hidden"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hidden"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hidden">
            <a:xfrm flipH="1">
              <a:off x="4392" y="2064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</p:grpSp>
      <p:sp>
        <p:nvSpPr>
          <p:cNvPr id="4711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711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C02C2-DE3E-4BEE-BAAA-1918493115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DC0C2-BC87-4009-86C4-75C25CEEF7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62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6E2E5-D834-4623-B44F-E9D86550B6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F4563-D918-4B08-87B6-53BD52204E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68F870-6B83-457A-A91B-6FF91131E2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D723B-0AC2-4241-ACE3-77AEC72A82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637559-CA6C-44BF-8781-7CC7605D0D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916ED-84E5-4793-A1AA-2F7D03178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4712EB-DB70-48ED-8F43-3DFDBBE199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BD889-B32A-4E3D-A67F-CCB88E0F4B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BF2061-FC41-437D-9D1E-BDB021019D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DD3303-824D-4906-870F-BBD3746051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B372A-C6ED-498A-8A8F-4A8722AC34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4A4EF2-E529-4438-93C6-51FAB754BA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AC845D-5843-4F02-9489-9F77904FE0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1E87D-7A41-42B2-905B-4795388D4B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CE5D-A977-4DE7-824E-679968A58E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7FEAC-A110-4782-97D8-F85CAA7C0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5AA48-FDEA-4855-92B9-E9E25685BD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40CFF6-8960-4B1C-8456-47F3680582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BCBFE-233D-4B32-90E0-2C21D57623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C3FF9-70FF-4194-BFB3-98BA5CED59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hlink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46083" name="Oval 3"/>
            <p:cNvSpPr>
              <a:spLocks noChangeArrowheads="1"/>
            </p:cNvSpPr>
            <p:nvPr/>
          </p:nvSpPr>
          <p:spPr bwMode="hidden"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6084" name="Oval 4"/>
            <p:cNvSpPr>
              <a:spLocks noChangeArrowheads="1"/>
            </p:cNvSpPr>
            <p:nvPr/>
          </p:nvSpPr>
          <p:spPr bwMode="hidden"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6085" name="Oval 5"/>
            <p:cNvSpPr>
              <a:spLocks noChangeArrowheads="1"/>
            </p:cNvSpPr>
            <p:nvPr/>
          </p:nvSpPr>
          <p:spPr bwMode="hidden"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6086" name="Oval 6"/>
            <p:cNvSpPr>
              <a:spLocks noChangeArrowheads="1"/>
            </p:cNvSpPr>
            <p:nvPr/>
          </p:nvSpPr>
          <p:spPr bwMode="hidden">
            <a:xfrm flipH="1">
              <a:off x="3984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6087" name="Oval 7"/>
            <p:cNvSpPr>
              <a:spLocks noChangeArrowheads="1"/>
            </p:cNvSpPr>
            <p:nvPr/>
          </p:nvSpPr>
          <p:spPr bwMode="hidden">
            <a:xfrm flipH="1">
              <a:off x="1486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</p:grpSp>
      <p:sp>
        <p:nvSpPr>
          <p:cNvPr id="1027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608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9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9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BD7EDAD9-984E-4D43-BC6D-12AEB3CD0E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1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5" r:id="rId1"/>
    <p:sldLayoutId id="2147484164" r:id="rId2"/>
    <p:sldLayoutId id="2147484165" r:id="rId3"/>
    <p:sldLayoutId id="2147484166" r:id="rId4"/>
    <p:sldLayoutId id="2147484167" r:id="rId5"/>
    <p:sldLayoutId id="2147484168" r:id="rId6"/>
    <p:sldLayoutId id="2147484169" r:id="rId7"/>
    <p:sldLayoutId id="2147484170" r:id="rId8"/>
    <p:sldLayoutId id="2147484171" r:id="rId9"/>
    <p:sldLayoutId id="2147484172" r:id="rId10"/>
    <p:sldLayoutId id="2147484173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¡"/>
        <a:defRPr sz="27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4245362-7FA8-41F3-91F1-EF5BA3C06D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4" r:id="rId1"/>
    <p:sldLayoutId id="2147484175" r:id="rId2"/>
    <p:sldLayoutId id="2147484176" r:id="rId3"/>
    <p:sldLayoutId id="2147484177" r:id="rId4"/>
    <p:sldLayoutId id="2147484178" r:id="rId5"/>
    <p:sldLayoutId id="2147484179" r:id="rId6"/>
    <p:sldLayoutId id="2147484180" r:id="rId7"/>
    <p:sldLayoutId id="2147484181" r:id="rId8"/>
    <p:sldLayoutId id="2147484182" r:id="rId9"/>
    <p:sldLayoutId id="2147484183" r:id="rId10"/>
    <p:sldLayoutId id="21474841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30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2743200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304800" y="457200"/>
            <a:ext cx="86106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 образовательное учреждение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средняя общеобразовательная школа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углубленным изучением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отдельных предметов №12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г.Волжского Волгоградской области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685800" y="2895600"/>
            <a:ext cx="777240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b="1" dirty="0" smtClean="0">
                <a:solidFill>
                  <a:srgbClr val="3333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 русского языка по т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еме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«Письмо заглавных букв Л,М.»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УМК </a:t>
            </a:r>
            <a:r>
              <a:rPr kumimoji="0" lang="ru-RU" sz="2600" b="1" i="0" u="none" strike="noStrike" cap="none" normalizeH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Развивающая система </a:t>
            </a:r>
            <a:r>
              <a:rPr kumimoji="0" lang="ru-RU" sz="26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Л.В.Занкова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4572000" y="6019800"/>
            <a:ext cx="457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Автор: Щербакова Лариса Геннадьевна,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 начальных классов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IM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111375"/>
            <a:ext cx="3330575" cy="474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5" descr="IMG_0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8838" y="2514600"/>
            <a:ext cx="2995612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WordArt 2"/>
          <p:cNvSpPr>
            <a:spLocks noChangeArrowheads="1" noChangeShapeType="1" noTextEdit="1"/>
          </p:cNvSpPr>
          <p:nvPr/>
        </p:nvSpPr>
        <p:spPr bwMode="auto">
          <a:xfrm>
            <a:off x="5410200" y="304800"/>
            <a:ext cx="34290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Times New Roman"/>
                <a:cs typeface="Times New Roman"/>
              </a:rPr>
              <a:t>Маша</a:t>
            </a:r>
          </a:p>
        </p:txBody>
      </p:sp>
      <p:sp>
        <p:nvSpPr>
          <p:cNvPr id="12293" name="WordArt 6"/>
          <p:cNvSpPr>
            <a:spLocks noChangeArrowheads="1" noChangeShapeType="1" noTextEdit="1"/>
          </p:cNvSpPr>
          <p:nvPr/>
        </p:nvSpPr>
        <p:spPr bwMode="auto">
          <a:xfrm>
            <a:off x="152400" y="304800"/>
            <a:ext cx="35052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Times New Roman"/>
                <a:cs typeface="Times New Roman"/>
              </a:rPr>
              <a:t>Миша</a:t>
            </a:r>
          </a:p>
        </p:txBody>
      </p:sp>
      <p:sp>
        <p:nvSpPr>
          <p:cNvPr id="12294" name="WordArt 7"/>
          <p:cNvSpPr>
            <a:spLocks noChangeArrowheads="1" noChangeShapeType="1" noTextEdit="1"/>
          </p:cNvSpPr>
          <p:nvPr/>
        </p:nvSpPr>
        <p:spPr bwMode="auto">
          <a:xfrm>
            <a:off x="3581400" y="2209800"/>
            <a:ext cx="1905000" cy="3810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IM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0"/>
            <a:ext cx="363537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 descr="IMG_0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8838" y="2209800"/>
            <a:ext cx="3205162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WordArt 4"/>
          <p:cNvSpPr>
            <a:spLocks noChangeArrowheads="1" noChangeShapeType="1" noTextEdit="1"/>
          </p:cNvSpPr>
          <p:nvPr/>
        </p:nvSpPr>
        <p:spPr bwMode="auto">
          <a:xfrm>
            <a:off x="5562600" y="0"/>
            <a:ext cx="34290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Times New Roman"/>
                <a:cs typeface="Times New Roman"/>
              </a:rPr>
              <a:t>Маша</a:t>
            </a:r>
          </a:p>
        </p:txBody>
      </p:sp>
      <p:sp>
        <p:nvSpPr>
          <p:cNvPr id="13317" name="WordArt 5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35052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Times New Roman"/>
                <a:cs typeface="Times New Roman"/>
              </a:rPr>
              <a:t>Миша</a:t>
            </a:r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>
            <a:off x="0" y="1600200"/>
            <a:ext cx="19812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5334000" y="1600200"/>
            <a:ext cx="19812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0" y="152400"/>
            <a:ext cx="23622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Times New Roman"/>
                <a:cs typeface="Times New Roman"/>
              </a:rPr>
              <a:t>Кто?</a:t>
            </a:r>
          </a:p>
        </p:txBody>
      </p:sp>
      <p:sp>
        <p:nvSpPr>
          <p:cNvPr id="14339" name="WordArt 4"/>
          <p:cNvSpPr>
            <a:spLocks noChangeArrowheads="1" noChangeShapeType="1" noTextEdit="1"/>
          </p:cNvSpPr>
          <p:nvPr/>
        </p:nvSpPr>
        <p:spPr bwMode="auto">
          <a:xfrm>
            <a:off x="0" y="1371600"/>
            <a:ext cx="64770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CC"/>
                </a:solidFill>
                <a:latin typeface="Times New Roman"/>
                <a:cs typeface="Times New Roman"/>
              </a:rPr>
              <a:t>Обозначает предмет</a:t>
            </a:r>
          </a:p>
        </p:txBody>
      </p:sp>
      <p:sp>
        <p:nvSpPr>
          <p:cNvPr id="14340" name="WordArt 5"/>
          <p:cNvSpPr>
            <a:spLocks noChangeArrowheads="1" noChangeShapeType="1" noTextEdit="1"/>
          </p:cNvSpPr>
          <p:nvPr/>
        </p:nvSpPr>
        <p:spPr bwMode="auto">
          <a:xfrm>
            <a:off x="609600" y="2743200"/>
            <a:ext cx="64770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/>
                <a:cs typeface="Times New Roman"/>
              </a:rPr>
              <a:t>Одушевлённые</a:t>
            </a:r>
          </a:p>
        </p:txBody>
      </p:sp>
      <p:sp>
        <p:nvSpPr>
          <p:cNvPr id="14341" name="WordArt 6"/>
          <p:cNvSpPr>
            <a:spLocks noChangeArrowheads="1" noChangeShapeType="1" noTextEdit="1"/>
          </p:cNvSpPr>
          <p:nvPr/>
        </p:nvSpPr>
        <p:spPr bwMode="auto">
          <a:xfrm>
            <a:off x="1447800" y="4038600"/>
            <a:ext cx="65532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Times New Roman"/>
                <a:cs typeface="Times New Roman"/>
              </a:rPr>
              <a:t>Мужского и 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Times New Roman"/>
                <a:cs typeface="Times New Roman"/>
              </a:rPr>
              <a:t>женского рода</a:t>
            </a:r>
          </a:p>
        </p:txBody>
      </p:sp>
      <p:sp>
        <p:nvSpPr>
          <p:cNvPr id="14342" name="WordArt 7"/>
          <p:cNvSpPr>
            <a:spLocks noChangeArrowheads="1" noChangeShapeType="1" noTextEdit="1"/>
          </p:cNvSpPr>
          <p:nvPr/>
        </p:nvSpPr>
        <p:spPr bwMode="auto">
          <a:xfrm>
            <a:off x="685800" y="5334000"/>
            <a:ext cx="82296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Times New Roman"/>
                <a:cs typeface="Times New Roman"/>
              </a:rPr>
              <a:t>Пишутся с заглавной буквы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14341" grpId="0"/>
      <p:bldP spid="143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IMG_0001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 bwMode="auto">
          <a:xfrm>
            <a:off x="0" y="0"/>
            <a:ext cx="9144000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5" descr="IMG_0001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 l="33098" t="43030" r="57372" b="46062"/>
          <a:stretch>
            <a:fillRect/>
          </a:stretch>
        </p:blipFill>
        <p:spPr bwMode="auto">
          <a:xfrm>
            <a:off x="4648200" y="457200"/>
            <a:ext cx="990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WordArt 6"/>
          <p:cNvSpPr>
            <a:spLocks noChangeArrowheads="1" noChangeShapeType="1" noTextEdit="1"/>
          </p:cNvSpPr>
          <p:nvPr/>
        </p:nvSpPr>
        <p:spPr bwMode="auto">
          <a:xfrm>
            <a:off x="304800" y="2438400"/>
            <a:ext cx="19050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Times New Roman"/>
                <a:cs typeface="Times New Roman"/>
              </a:rPr>
              <a:t>М</a:t>
            </a:r>
          </a:p>
        </p:txBody>
      </p:sp>
      <p:sp>
        <p:nvSpPr>
          <p:cNvPr id="15365" name="WordArt 7"/>
          <p:cNvSpPr>
            <a:spLocks noChangeArrowheads="1" noChangeShapeType="1" noTextEdit="1"/>
          </p:cNvSpPr>
          <p:nvPr/>
        </p:nvSpPr>
        <p:spPr bwMode="auto">
          <a:xfrm>
            <a:off x="6781800" y="5029200"/>
            <a:ext cx="12954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Times New Roman"/>
                <a:cs typeface="Times New Roman"/>
              </a:rPr>
              <a:t>и</a:t>
            </a:r>
          </a:p>
        </p:txBody>
      </p:sp>
      <p:sp>
        <p:nvSpPr>
          <p:cNvPr id="15366" name="WordArt 8"/>
          <p:cNvSpPr>
            <a:spLocks noChangeArrowheads="1" noChangeShapeType="1" noTextEdit="1"/>
          </p:cNvSpPr>
          <p:nvPr/>
        </p:nvSpPr>
        <p:spPr bwMode="auto">
          <a:xfrm>
            <a:off x="4800600" y="4648200"/>
            <a:ext cx="19050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Times New Roman"/>
                <a:cs typeface="Times New Roman"/>
              </a:rPr>
              <a:t>М</a:t>
            </a:r>
          </a:p>
        </p:txBody>
      </p:sp>
      <p:sp>
        <p:nvSpPr>
          <p:cNvPr id="15367" name="WordArt 9"/>
          <p:cNvSpPr>
            <a:spLocks noChangeArrowheads="1" noChangeShapeType="1" noTextEdit="1"/>
          </p:cNvSpPr>
          <p:nvPr/>
        </p:nvSpPr>
        <p:spPr bwMode="auto">
          <a:xfrm>
            <a:off x="2286000" y="2819400"/>
            <a:ext cx="12954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Times New Roman"/>
                <a:cs typeface="Times New Roman"/>
              </a:rPr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6" grpId="0"/>
      <p:bldP spid="1536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33CC"/>
            </a:gs>
            <a:gs pos="50000">
              <a:schemeClr val="bg1"/>
            </a:gs>
            <a:gs pos="100000">
              <a:srgbClr val="3333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IMG_0001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 bwMode="auto">
          <a:xfrm>
            <a:off x="0" y="2590800"/>
            <a:ext cx="9144000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5" descr="IMG_0001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 bwMode="auto">
          <a:xfrm>
            <a:off x="0" y="31242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IMG_0001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 bwMode="auto">
          <a:xfrm>
            <a:off x="0" y="182880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5" descr="IMG_0001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 bwMode="auto">
          <a:xfrm>
            <a:off x="1143000" y="3124200"/>
            <a:ext cx="1600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Line 6"/>
          <p:cNvSpPr>
            <a:spLocks noChangeShapeType="1"/>
          </p:cNvSpPr>
          <p:nvPr/>
        </p:nvSpPr>
        <p:spPr bwMode="auto">
          <a:xfrm>
            <a:off x="1066800" y="2590800"/>
            <a:ext cx="76200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13" name="Line 7"/>
          <p:cNvSpPr>
            <a:spLocks noChangeShapeType="1"/>
          </p:cNvSpPr>
          <p:nvPr/>
        </p:nvSpPr>
        <p:spPr bwMode="auto">
          <a:xfrm flipH="1">
            <a:off x="2362200" y="2590800"/>
            <a:ext cx="76200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14" name="Arc 8"/>
          <p:cNvSpPr>
            <a:spLocks/>
          </p:cNvSpPr>
          <p:nvPr/>
        </p:nvSpPr>
        <p:spPr bwMode="auto">
          <a:xfrm rot="-2393203">
            <a:off x="533400" y="1752600"/>
            <a:ext cx="838200" cy="762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5" name="Arc 9"/>
          <p:cNvSpPr>
            <a:spLocks/>
          </p:cNvSpPr>
          <p:nvPr/>
        </p:nvSpPr>
        <p:spPr bwMode="auto">
          <a:xfrm rot="-2622661">
            <a:off x="2876550" y="1682750"/>
            <a:ext cx="858838" cy="762000"/>
          </a:xfrm>
          <a:custGeom>
            <a:avLst/>
            <a:gdLst>
              <a:gd name="T0" fmla="*/ 0 w 22128"/>
              <a:gd name="T1" fmla="*/ 2147483647 h 21600"/>
              <a:gd name="T2" fmla="*/ 2147483647 w 22128"/>
              <a:gd name="T3" fmla="*/ 2147483647 h 21600"/>
              <a:gd name="T4" fmla="*/ 2147483647 w 22128"/>
              <a:gd name="T5" fmla="*/ 2147483647 h 21600"/>
              <a:gd name="T6" fmla="*/ 0 60000 65536"/>
              <a:gd name="T7" fmla="*/ 0 60000 65536"/>
              <a:gd name="T8" fmla="*/ 0 60000 65536"/>
              <a:gd name="T9" fmla="*/ 0 w 22128"/>
              <a:gd name="T10" fmla="*/ 0 h 21600"/>
              <a:gd name="T11" fmla="*/ 22128 w 2212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128" h="21600" fill="none" extrusionOk="0">
                <a:moveTo>
                  <a:pt x="0" y="6"/>
                </a:moveTo>
                <a:cubicBezTo>
                  <a:pt x="175" y="2"/>
                  <a:pt x="351" y="-1"/>
                  <a:pt x="528" y="0"/>
                </a:cubicBezTo>
                <a:cubicBezTo>
                  <a:pt x="12457" y="0"/>
                  <a:pt x="22128" y="9670"/>
                  <a:pt x="22128" y="21600"/>
                </a:cubicBezTo>
              </a:path>
              <a:path w="22128" h="21600" stroke="0" extrusionOk="0">
                <a:moveTo>
                  <a:pt x="0" y="6"/>
                </a:moveTo>
                <a:cubicBezTo>
                  <a:pt x="175" y="2"/>
                  <a:pt x="351" y="-1"/>
                  <a:pt x="528" y="0"/>
                </a:cubicBezTo>
                <a:cubicBezTo>
                  <a:pt x="12457" y="0"/>
                  <a:pt x="22128" y="9670"/>
                  <a:pt x="22128" y="21600"/>
                </a:cubicBezTo>
                <a:lnTo>
                  <a:pt x="528" y="21600"/>
                </a:lnTo>
                <a:close/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416" name="Picture 10" descr="IM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2590800"/>
            <a:ext cx="1016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11" descr="IMG_00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2400" y="2743200"/>
            <a:ext cx="89376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486400" y="1066800"/>
            <a:ext cx="14772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М.Р.</a:t>
            </a:r>
            <a:endParaRPr lang="ru-RU" sz="5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04220" y="990600"/>
            <a:ext cx="14494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Ж.Р.</a:t>
            </a:r>
            <a:endParaRPr lang="ru-RU" sz="5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95788"/>
            <a:ext cx="3733800" cy="2462212"/>
          </a:xfrm>
          <a:prstGeom prst="rect">
            <a:avLst/>
          </a:prstGeom>
          <a:noFill/>
          <a:ln w="9525">
            <a:solidFill>
              <a:srgbClr val="3333CC"/>
            </a:solidFill>
            <a:miter lim="800000"/>
            <a:headEnd/>
            <a:tailEnd/>
          </a:ln>
        </p:spPr>
      </p:pic>
      <p:pic>
        <p:nvPicPr>
          <p:cNvPr id="1843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0"/>
            <a:ext cx="3505200" cy="2355850"/>
          </a:xfrm>
          <a:prstGeom prst="rect">
            <a:avLst/>
          </a:prstGeom>
          <a:noFill/>
          <a:ln w="9525">
            <a:solidFill>
              <a:srgbClr val="3333CC"/>
            </a:solidFill>
            <a:miter lim="800000"/>
            <a:headEnd/>
            <a:tailEnd/>
          </a:ln>
        </p:spPr>
      </p:pic>
      <p:sp>
        <p:nvSpPr>
          <p:cNvPr id="18436" name="WordArt 2"/>
          <p:cNvSpPr>
            <a:spLocks noChangeArrowheads="1" noChangeShapeType="1" noTextEdit="1"/>
          </p:cNvSpPr>
          <p:nvPr/>
        </p:nvSpPr>
        <p:spPr bwMode="auto">
          <a:xfrm>
            <a:off x="152400" y="1600200"/>
            <a:ext cx="8610600" cy="3276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Times New Roman"/>
                <a:cs typeface="Times New Roman"/>
              </a:rPr>
              <a:t>ФИЗМИНУТКА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IMG_0001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 bwMode="auto">
          <a:xfrm>
            <a:off x="0" y="0"/>
            <a:ext cx="9144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7488" y="1981200"/>
            <a:ext cx="257651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Line 5"/>
          <p:cNvSpPr>
            <a:spLocks noChangeShapeType="1"/>
          </p:cNvSpPr>
          <p:nvPr/>
        </p:nvSpPr>
        <p:spPr bwMode="auto">
          <a:xfrm>
            <a:off x="457200" y="4114800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1" name="Line 6"/>
          <p:cNvSpPr>
            <a:spLocks noChangeShapeType="1"/>
          </p:cNvSpPr>
          <p:nvPr/>
        </p:nvSpPr>
        <p:spPr bwMode="auto">
          <a:xfrm>
            <a:off x="457200" y="4800600"/>
            <a:ext cx="1143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2" name="Line 7"/>
          <p:cNvSpPr>
            <a:spLocks noChangeShapeType="1"/>
          </p:cNvSpPr>
          <p:nvPr/>
        </p:nvSpPr>
        <p:spPr bwMode="auto">
          <a:xfrm>
            <a:off x="2057400" y="4800600"/>
            <a:ext cx="1143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3" name="Line 8"/>
          <p:cNvSpPr>
            <a:spLocks noChangeShapeType="1"/>
          </p:cNvSpPr>
          <p:nvPr/>
        </p:nvSpPr>
        <p:spPr bwMode="auto">
          <a:xfrm>
            <a:off x="3733800" y="4114800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4" name="Line 9"/>
          <p:cNvSpPr>
            <a:spLocks noChangeShapeType="1"/>
          </p:cNvSpPr>
          <p:nvPr/>
        </p:nvSpPr>
        <p:spPr bwMode="auto">
          <a:xfrm>
            <a:off x="3733800" y="4800600"/>
            <a:ext cx="1143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5" name="Line 10"/>
          <p:cNvSpPr>
            <a:spLocks noChangeShapeType="1"/>
          </p:cNvSpPr>
          <p:nvPr/>
        </p:nvSpPr>
        <p:spPr bwMode="auto">
          <a:xfrm>
            <a:off x="5486400" y="4800600"/>
            <a:ext cx="1143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6" name="Oval 11"/>
          <p:cNvSpPr>
            <a:spLocks noChangeArrowheads="1"/>
          </p:cNvSpPr>
          <p:nvPr/>
        </p:nvSpPr>
        <p:spPr bwMode="auto">
          <a:xfrm>
            <a:off x="6858000" y="4724400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IMG_0001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 bwMode="auto">
          <a:xfrm>
            <a:off x="0" y="1600200"/>
            <a:ext cx="9144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46825" y="3962400"/>
            <a:ext cx="27971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11" descr="IMG_0001"/>
          <p:cNvPicPr>
            <a:picLocks noChangeAspect="1" noChangeArrowheads="1"/>
          </p:cNvPicPr>
          <p:nvPr/>
        </p:nvPicPr>
        <p:blipFill>
          <a:blip r:embed="rId4" cstate="print">
            <a:lum bright="-6000"/>
          </a:blip>
          <a:srcRect/>
          <a:stretch>
            <a:fillRect/>
          </a:stretch>
        </p:blipFill>
        <p:spPr bwMode="auto">
          <a:xfrm>
            <a:off x="381000" y="2590800"/>
            <a:ext cx="1981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12" descr="IMG_0001"/>
          <p:cNvPicPr>
            <a:picLocks noChangeAspect="1" noChangeArrowheads="1"/>
          </p:cNvPicPr>
          <p:nvPr/>
        </p:nvPicPr>
        <p:blipFill>
          <a:blip r:embed="rId5" cstate="print">
            <a:lum bright="-6000"/>
          </a:blip>
          <a:srcRect/>
          <a:stretch>
            <a:fillRect/>
          </a:stretch>
        </p:blipFill>
        <p:spPr bwMode="auto">
          <a:xfrm>
            <a:off x="2362200" y="2895600"/>
            <a:ext cx="1676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13" descr="IMG_0001"/>
          <p:cNvPicPr>
            <a:picLocks noChangeAspect="1" noChangeArrowheads="1"/>
          </p:cNvPicPr>
          <p:nvPr/>
        </p:nvPicPr>
        <p:blipFill>
          <a:blip r:embed="rId6" cstate="print">
            <a:lum bright="-6000"/>
          </a:blip>
          <a:srcRect/>
          <a:stretch>
            <a:fillRect/>
          </a:stretch>
        </p:blipFill>
        <p:spPr bwMode="auto">
          <a:xfrm>
            <a:off x="4038600" y="2590800"/>
            <a:ext cx="1981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14" descr="IMG_0001"/>
          <p:cNvPicPr>
            <a:picLocks noChangeAspect="1" noChangeArrowheads="1"/>
          </p:cNvPicPr>
          <p:nvPr/>
        </p:nvPicPr>
        <p:blipFill>
          <a:blip r:embed="rId7" cstate="print">
            <a:lum bright="-6000"/>
          </a:blip>
          <a:srcRect/>
          <a:stretch>
            <a:fillRect/>
          </a:stretch>
        </p:blipFill>
        <p:spPr bwMode="auto">
          <a:xfrm>
            <a:off x="5943600" y="2895600"/>
            <a:ext cx="2133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8" name="Rectangle 15"/>
          <p:cNvSpPr>
            <a:spLocks noChangeArrowheads="1"/>
          </p:cNvSpPr>
          <p:nvPr/>
        </p:nvSpPr>
        <p:spPr bwMode="auto">
          <a:xfrm>
            <a:off x="1219200" y="2743200"/>
            <a:ext cx="457200" cy="3810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9" name="Rectangle 16"/>
          <p:cNvSpPr>
            <a:spLocks noChangeArrowheads="1"/>
          </p:cNvSpPr>
          <p:nvPr/>
        </p:nvSpPr>
        <p:spPr bwMode="auto">
          <a:xfrm>
            <a:off x="2895600" y="2819400"/>
            <a:ext cx="457200" cy="3810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0" name="Rectangle 17"/>
          <p:cNvSpPr>
            <a:spLocks noChangeArrowheads="1"/>
          </p:cNvSpPr>
          <p:nvPr/>
        </p:nvSpPr>
        <p:spPr bwMode="auto">
          <a:xfrm>
            <a:off x="5029200" y="2743200"/>
            <a:ext cx="457200" cy="3810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1" name="Rectangle 18"/>
          <p:cNvSpPr>
            <a:spLocks noChangeArrowheads="1"/>
          </p:cNvSpPr>
          <p:nvPr/>
        </p:nvSpPr>
        <p:spPr bwMode="auto">
          <a:xfrm>
            <a:off x="6934200" y="2667000"/>
            <a:ext cx="457200" cy="3810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2"/>
          <p:cNvSpPr>
            <a:spLocks noChangeArrowheads="1" noChangeShapeType="1" noTextEdit="1"/>
          </p:cNvSpPr>
          <p:nvPr/>
        </p:nvSpPr>
        <p:spPr bwMode="auto">
          <a:xfrm>
            <a:off x="685800" y="2057400"/>
            <a:ext cx="8001000" cy="3276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Times New Roman"/>
                <a:cs typeface="Times New Roman"/>
              </a:rPr>
              <a:t>ВЫВОД: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ChangeArrowheads="1"/>
          </p:cNvSpPr>
          <p:nvPr/>
        </p:nvSpPr>
        <p:spPr bwMode="auto">
          <a:xfrm>
            <a:off x="381000" y="1825625"/>
            <a:ext cx="5562600" cy="411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zh-CN" sz="4400" b="1" i="1">
                <a:solidFill>
                  <a:srgbClr val="3333CC"/>
                </a:solidFill>
                <a:latin typeface="Times New Roman" pitchFamily="18" charset="0"/>
              </a:rPr>
              <a:t>Заливистый школьный звонок</a:t>
            </a:r>
          </a:p>
          <a:p>
            <a:pPr algn="ctr"/>
            <a:r>
              <a:rPr lang="ru-RU" altLang="zh-CN" sz="4400" b="1" i="1">
                <a:solidFill>
                  <a:srgbClr val="3333CC"/>
                </a:solidFill>
                <a:latin typeface="Times New Roman" pitchFamily="18" charset="0"/>
              </a:rPr>
              <a:t>Позвал 1 В на урок.</a:t>
            </a:r>
          </a:p>
          <a:p>
            <a:pPr algn="ctr"/>
            <a:r>
              <a:rPr lang="ru-RU" altLang="zh-CN" sz="4400" b="1" i="1">
                <a:solidFill>
                  <a:srgbClr val="3333CC"/>
                </a:solidFill>
                <a:latin typeface="Times New Roman" pitchFamily="18" charset="0"/>
              </a:rPr>
              <a:t>Будьте внимательны,</a:t>
            </a:r>
          </a:p>
          <a:p>
            <a:pPr algn="ctr"/>
            <a:r>
              <a:rPr lang="ru-RU" altLang="zh-CN" sz="4400" b="1" i="1">
                <a:solidFill>
                  <a:srgbClr val="3333CC"/>
                </a:solidFill>
                <a:latin typeface="Times New Roman" pitchFamily="18" charset="0"/>
              </a:rPr>
              <a:t>А еще старательны</a:t>
            </a:r>
            <a:r>
              <a:rPr lang="ru-RU" altLang="zh-CN" sz="4000" b="1" i="1">
                <a:latin typeface="Times New Roman" pitchFamily="18" charset="0"/>
              </a:rPr>
              <a:t>.</a:t>
            </a: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 cstate="print"/>
          <a:srcRect t="11298" r="9624" b="9624"/>
          <a:stretch>
            <a:fillRect/>
          </a:stretch>
        </p:blipFill>
        <p:spPr bwMode="auto">
          <a:xfrm>
            <a:off x="6469063" y="0"/>
            <a:ext cx="267493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228601"/>
            <a:ext cx="8610600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Список используемой  литературы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i="1" dirty="0" smtClean="0"/>
              <a:t>Нечаева Н. В</a:t>
            </a:r>
            <a:r>
              <a:rPr lang="ru-RU" dirty="0" smtClean="0"/>
              <a:t>. и др. «Тетрадь по письму 1 класс».  Части 1.2,3,4. </a:t>
            </a:r>
          </a:p>
          <a:p>
            <a:r>
              <a:rPr lang="ru-RU" dirty="0" smtClean="0"/>
              <a:t>Самара: Издательство «Учебная литература»: Издательский дом</a:t>
            </a:r>
          </a:p>
          <a:p>
            <a:r>
              <a:rPr lang="ru-RU" dirty="0" smtClean="0"/>
              <a:t>«Федоров». 2008г.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i="1" dirty="0" smtClean="0"/>
              <a:t>Нечаева Н.В. </a:t>
            </a:r>
            <a:r>
              <a:rPr lang="ru-RU" dirty="0" smtClean="0"/>
              <a:t>Обучение грамоте. Методические пояснения к Азбуке,   </a:t>
            </a:r>
          </a:p>
          <a:p>
            <a:r>
              <a:rPr lang="ru-RU" dirty="0" smtClean="0"/>
              <a:t>рабочим тетрадям   по чтению   и тетрадям по письму. </a:t>
            </a:r>
          </a:p>
          <a:p>
            <a:r>
              <a:rPr lang="ru-RU" dirty="0" smtClean="0"/>
              <a:t>Самара: Издательство «Учебная литература»: Издательский дом «Федоров». 2008г.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i="1" dirty="0" smtClean="0"/>
              <a:t>Полякова А.В. </a:t>
            </a:r>
            <a:r>
              <a:rPr lang="ru-RU" dirty="0" smtClean="0"/>
              <a:t>Методические рекомендации по русскому языку</a:t>
            </a:r>
          </a:p>
          <a:p>
            <a:r>
              <a:rPr lang="ru-RU" dirty="0" smtClean="0"/>
              <a:t>для 1-2 класса.  М.: Просвещение. 2009г.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Список использованных материалов, Интернет-ресурсов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http://www.lenagold.ru/fon/clipart/alf.html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* Автор и источник заимствования неизвестен</a:t>
            </a:r>
          </a:p>
          <a:p>
            <a:endParaRPr lang="ru-RU" dirty="0" smtClean="0"/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414338"/>
            <a:ext cx="38100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zh-CN" sz="2800" b="1" i="1">
                <a:solidFill>
                  <a:schemeClr val="bg1"/>
                </a:solidFill>
                <a:latin typeface="Times New Roman" pitchFamily="18" charset="0"/>
              </a:rPr>
              <a:t>Приготовили ручки, </a:t>
            </a:r>
          </a:p>
          <a:p>
            <a:pPr algn="ctr"/>
            <a:r>
              <a:rPr lang="ru-RU" altLang="zh-CN" sz="2800" b="1" i="1">
                <a:solidFill>
                  <a:schemeClr val="bg1"/>
                </a:solidFill>
                <a:latin typeface="Times New Roman" pitchFamily="18" charset="0"/>
              </a:rPr>
              <a:t>сядем прямо,</a:t>
            </a:r>
          </a:p>
          <a:p>
            <a:pPr algn="ctr"/>
            <a:r>
              <a:rPr lang="ru-RU" altLang="zh-CN" sz="2800" b="1" i="1">
                <a:solidFill>
                  <a:schemeClr val="bg1"/>
                </a:solidFill>
                <a:latin typeface="Times New Roman" pitchFamily="18" charset="0"/>
              </a:rPr>
              <a:t>Развернем углом тетрадь…</a:t>
            </a:r>
          </a:p>
          <a:p>
            <a:pPr algn="ctr"/>
            <a:r>
              <a:rPr lang="ru-RU" altLang="zh-CN" sz="2800" b="1" i="1">
                <a:solidFill>
                  <a:schemeClr val="bg1"/>
                </a:solidFill>
                <a:latin typeface="Times New Roman" pitchFamily="18" charset="0"/>
              </a:rPr>
              <a:t>Скоро нас попросит мама</a:t>
            </a:r>
          </a:p>
          <a:p>
            <a:pPr algn="ctr"/>
            <a:r>
              <a:rPr lang="ru-RU" altLang="zh-CN" sz="2800" b="1" i="1">
                <a:solidFill>
                  <a:schemeClr val="bg1"/>
                </a:solidFill>
                <a:latin typeface="Times New Roman" pitchFamily="18" charset="0"/>
              </a:rPr>
              <a:t>Научить ее писать! </a:t>
            </a:r>
          </a:p>
          <a:p>
            <a:pPr algn="ctr"/>
            <a:endParaRPr lang="ru-RU" altLang="zh-CN" sz="2800" b="1" i="1">
              <a:solidFill>
                <a:schemeClr val="bg1"/>
              </a:solidFill>
              <a:latin typeface="Times New Roman" pitchFamily="18" charset="0"/>
            </a:endParaRPr>
          </a:p>
          <a:p>
            <a:pPr algn="ctr"/>
            <a:endParaRPr lang="ru-RU" altLang="zh-CN" sz="2800" b="1" i="1">
              <a:solidFill>
                <a:schemeClr val="bg1"/>
              </a:solidFill>
              <a:latin typeface="Times New Roman" pitchFamily="18" charset="0"/>
            </a:endParaRPr>
          </a:p>
          <a:p>
            <a:pPr algn="ctr"/>
            <a:r>
              <a:rPr lang="ru-RU" altLang="zh-CN" sz="2800" b="1" i="1">
                <a:solidFill>
                  <a:schemeClr val="bg1"/>
                </a:solidFill>
                <a:latin typeface="Times New Roman" pitchFamily="18" charset="0"/>
              </a:rPr>
              <a:t>Красиво и чисто </a:t>
            </a:r>
          </a:p>
          <a:p>
            <a:pPr algn="ctr"/>
            <a:r>
              <a:rPr lang="ru-RU" altLang="zh-CN" sz="2800" b="1" i="1">
                <a:solidFill>
                  <a:schemeClr val="bg1"/>
                </a:solidFill>
                <a:latin typeface="Times New Roman" pitchFamily="18" charset="0"/>
              </a:rPr>
              <a:t>в тетради пиши:</a:t>
            </a:r>
          </a:p>
          <a:p>
            <a:pPr algn="ctr"/>
            <a:r>
              <a:rPr lang="ru-RU" altLang="zh-CN" sz="2800" b="1" i="1">
                <a:solidFill>
                  <a:schemeClr val="bg1"/>
                </a:solidFill>
                <a:latin typeface="Times New Roman" pitchFamily="18" charset="0"/>
              </a:rPr>
              <a:t>Наклон соблюдай,</a:t>
            </a:r>
          </a:p>
          <a:p>
            <a:r>
              <a:rPr lang="ru-RU" altLang="zh-CN" sz="2800" b="1" i="1">
                <a:solidFill>
                  <a:schemeClr val="bg1"/>
                </a:solidFill>
                <a:latin typeface="Times New Roman" pitchFamily="18" charset="0"/>
              </a:rPr>
              <a:t>       никуда не спеши!</a:t>
            </a:r>
          </a:p>
        </p:txBody>
      </p:sp>
      <p:pic>
        <p:nvPicPr>
          <p:cNvPr id="5123" name="Picture 3" descr="IM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1425" y="0"/>
            <a:ext cx="536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MG_0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2667000"/>
            <a:ext cx="49530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WordArt 3"/>
          <p:cNvSpPr>
            <a:spLocks noChangeArrowheads="1" noChangeShapeType="1" noTextEdit="1"/>
          </p:cNvSpPr>
          <p:nvPr/>
        </p:nvSpPr>
        <p:spPr bwMode="auto">
          <a:xfrm>
            <a:off x="304800" y="533400"/>
            <a:ext cx="8458200" cy="19050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CC"/>
                </a:solidFill>
                <a:latin typeface="Times New Roman"/>
                <a:cs typeface="Times New Roman"/>
              </a:rPr>
              <a:t>Какие буквы спрятались?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2"/>
          <p:cNvSpPr>
            <a:spLocks noChangeArrowheads="1" noChangeShapeType="1" noTextEdit="1"/>
          </p:cNvSpPr>
          <p:nvPr/>
        </p:nvSpPr>
        <p:spPr bwMode="auto">
          <a:xfrm>
            <a:off x="2362200" y="2514600"/>
            <a:ext cx="4419600" cy="1447800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Times New Roman"/>
                <a:cs typeface="Times New Roman"/>
              </a:rPr>
              <a:t>Кто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Times New Roman"/>
                <a:cs typeface="Times New Roman"/>
              </a:rPr>
              <a:t>"лишний"?</a:t>
            </a:r>
          </a:p>
        </p:txBody>
      </p:sp>
      <p:grpSp>
        <p:nvGrpSpPr>
          <p:cNvPr id="7171" name="Group 5"/>
          <p:cNvGrpSpPr>
            <a:grpSpLocks/>
          </p:cNvGrpSpPr>
          <p:nvPr/>
        </p:nvGrpSpPr>
        <p:grpSpPr bwMode="auto">
          <a:xfrm>
            <a:off x="762000" y="228600"/>
            <a:ext cx="1719263" cy="2197100"/>
            <a:chOff x="930" y="344"/>
            <a:chExt cx="2358" cy="2723"/>
          </a:xfrm>
        </p:grpSpPr>
        <p:sp>
          <p:nvSpPr>
            <p:cNvPr id="7184" name="Freeform 6"/>
            <p:cNvSpPr>
              <a:spLocks/>
            </p:cNvSpPr>
            <p:nvPr/>
          </p:nvSpPr>
          <p:spPr bwMode="auto">
            <a:xfrm>
              <a:off x="930" y="380"/>
              <a:ext cx="2313" cy="2687"/>
            </a:xfrm>
            <a:custGeom>
              <a:avLst/>
              <a:gdLst>
                <a:gd name="T0" fmla="*/ 59 w 2200"/>
                <a:gd name="T1" fmla="*/ 5315 h 2567"/>
                <a:gd name="T2" fmla="*/ 59 w 2200"/>
                <a:gd name="T3" fmla="*/ 5882 h 2567"/>
                <a:gd name="T4" fmla="*/ 435 w 2200"/>
                <a:gd name="T5" fmla="*/ 6332 h 2567"/>
                <a:gd name="T6" fmla="*/ 1050 w 2200"/>
                <a:gd name="T7" fmla="*/ 6222 h 2567"/>
                <a:gd name="T8" fmla="*/ 2089 w 2200"/>
                <a:gd name="T9" fmla="*/ 5246 h 2567"/>
                <a:gd name="T10" fmla="*/ 4257 w 2200"/>
                <a:gd name="T11" fmla="*/ 2037 h 2567"/>
                <a:gd name="T12" fmla="*/ 5294 w 2200"/>
                <a:gd name="T13" fmla="*/ 495 h 2567"/>
                <a:gd name="T14" fmla="*/ 5991 w 2200"/>
                <a:gd name="T15" fmla="*/ 0 h 25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00"/>
                <a:gd name="T25" fmla="*/ 0 h 2567"/>
                <a:gd name="T26" fmla="*/ 2200 w 2200"/>
                <a:gd name="T27" fmla="*/ 2567 h 25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00" h="2567">
                  <a:moveTo>
                    <a:pt x="23" y="2132"/>
                  </a:moveTo>
                  <a:cubicBezTo>
                    <a:pt x="11" y="2211"/>
                    <a:pt x="0" y="2291"/>
                    <a:pt x="23" y="2359"/>
                  </a:cubicBezTo>
                  <a:cubicBezTo>
                    <a:pt x="46" y="2427"/>
                    <a:pt x="98" y="2517"/>
                    <a:pt x="159" y="2540"/>
                  </a:cubicBezTo>
                  <a:cubicBezTo>
                    <a:pt x="220" y="2563"/>
                    <a:pt x="285" y="2567"/>
                    <a:pt x="386" y="2495"/>
                  </a:cubicBezTo>
                  <a:cubicBezTo>
                    <a:pt x="487" y="2423"/>
                    <a:pt x="570" y="2385"/>
                    <a:pt x="767" y="2105"/>
                  </a:cubicBezTo>
                  <a:cubicBezTo>
                    <a:pt x="964" y="1825"/>
                    <a:pt x="1369" y="1135"/>
                    <a:pt x="1565" y="817"/>
                  </a:cubicBezTo>
                  <a:cubicBezTo>
                    <a:pt x="1761" y="499"/>
                    <a:pt x="1838" y="335"/>
                    <a:pt x="1944" y="199"/>
                  </a:cubicBezTo>
                  <a:cubicBezTo>
                    <a:pt x="2050" y="63"/>
                    <a:pt x="2147" y="42"/>
                    <a:pt x="2200" y="0"/>
                  </a:cubicBezTo>
                </a:path>
              </a:pathLst>
            </a:custGeom>
            <a:noFill/>
            <a:ln w="1524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5" name="Freeform 7"/>
            <p:cNvSpPr>
              <a:spLocks/>
            </p:cNvSpPr>
            <p:nvPr/>
          </p:nvSpPr>
          <p:spPr bwMode="auto">
            <a:xfrm>
              <a:off x="2207" y="380"/>
              <a:ext cx="1036" cy="2680"/>
            </a:xfrm>
            <a:custGeom>
              <a:avLst/>
              <a:gdLst>
                <a:gd name="T0" fmla="*/ 834 w 1036"/>
                <a:gd name="T1" fmla="*/ 3824 h 2607"/>
                <a:gd name="T2" fmla="*/ 199 w 1036"/>
                <a:gd name="T3" fmla="*/ 4468 h 2607"/>
                <a:gd name="T4" fmla="*/ 14 w 1036"/>
                <a:gd name="T5" fmla="*/ 4179 h 2607"/>
                <a:gd name="T6" fmla="*/ 284 w 1036"/>
                <a:gd name="T7" fmla="*/ 2899 h 2607"/>
                <a:gd name="T8" fmla="*/ 1036 w 1036"/>
                <a:gd name="T9" fmla="*/ 0 h 26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6"/>
                <a:gd name="T16" fmla="*/ 0 h 2607"/>
                <a:gd name="T17" fmla="*/ 1036 w 1036"/>
                <a:gd name="T18" fmla="*/ 2607 h 26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6" h="2607">
                  <a:moveTo>
                    <a:pt x="834" y="2200"/>
                  </a:moveTo>
                  <a:cubicBezTo>
                    <a:pt x="728" y="2262"/>
                    <a:pt x="336" y="2539"/>
                    <a:pt x="199" y="2573"/>
                  </a:cubicBezTo>
                  <a:cubicBezTo>
                    <a:pt x="62" y="2607"/>
                    <a:pt x="0" y="2558"/>
                    <a:pt x="14" y="2407"/>
                  </a:cubicBezTo>
                  <a:cubicBezTo>
                    <a:pt x="28" y="2256"/>
                    <a:pt x="114" y="2068"/>
                    <a:pt x="284" y="1667"/>
                  </a:cubicBezTo>
                  <a:cubicBezTo>
                    <a:pt x="454" y="1266"/>
                    <a:pt x="879" y="347"/>
                    <a:pt x="1036" y="0"/>
                  </a:cubicBezTo>
                </a:path>
              </a:pathLst>
            </a:custGeom>
            <a:noFill/>
            <a:ln w="1524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6" name="AutoShape 8"/>
            <p:cNvSpPr>
              <a:spLocks noChangeArrowheads="1"/>
            </p:cNvSpPr>
            <p:nvPr/>
          </p:nvSpPr>
          <p:spPr bwMode="auto">
            <a:xfrm>
              <a:off x="3197" y="344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87" name="Freeform 9"/>
            <p:cNvSpPr>
              <a:spLocks/>
            </p:cNvSpPr>
            <p:nvPr/>
          </p:nvSpPr>
          <p:spPr bwMode="auto">
            <a:xfrm rot="3608028">
              <a:off x="2152" y="1247"/>
              <a:ext cx="501" cy="961"/>
            </a:xfrm>
            <a:custGeom>
              <a:avLst/>
              <a:gdLst>
                <a:gd name="T0" fmla="*/ 0 w 576"/>
                <a:gd name="T1" fmla="*/ 2 h 1320"/>
                <a:gd name="T2" fmla="*/ 36 w 576"/>
                <a:gd name="T3" fmla="*/ 0 h 1320"/>
                <a:gd name="T4" fmla="*/ 0 60000 65536"/>
                <a:gd name="T5" fmla="*/ 0 60000 65536"/>
                <a:gd name="T6" fmla="*/ 0 w 576"/>
                <a:gd name="T7" fmla="*/ 0 h 1320"/>
                <a:gd name="T8" fmla="*/ 576 w 576"/>
                <a:gd name="T9" fmla="*/ 1320 h 132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6" h="1320">
                  <a:moveTo>
                    <a:pt x="0" y="1320"/>
                  </a:moveTo>
                  <a:cubicBezTo>
                    <a:pt x="96" y="1100"/>
                    <a:pt x="456" y="275"/>
                    <a:pt x="576" y="0"/>
                  </a:cubicBezTo>
                </a:path>
              </a:pathLst>
            </a:custGeom>
            <a:noFill/>
            <a:ln w="1524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172" name="Group 10"/>
          <p:cNvGrpSpPr>
            <a:grpSpLocks/>
          </p:cNvGrpSpPr>
          <p:nvPr/>
        </p:nvGrpSpPr>
        <p:grpSpPr bwMode="auto">
          <a:xfrm>
            <a:off x="6934200" y="3810000"/>
            <a:ext cx="1462088" cy="2224088"/>
            <a:chOff x="2471" y="1641"/>
            <a:chExt cx="1906" cy="2688"/>
          </a:xfrm>
        </p:grpSpPr>
        <p:sp>
          <p:nvSpPr>
            <p:cNvPr id="7180" name="Freeform 11"/>
            <p:cNvSpPr>
              <a:spLocks/>
            </p:cNvSpPr>
            <p:nvPr/>
          </p:nvSpPr>
          <p:spPr bwMode="auto">
            <a:xfrm>
              <a:off x="2883" y="1687"/>
              <a:ext cx="848" cy="1405"/>
            </a:xfrm>
            <a:custGeom>
              <a:avLst/>
              <a:gdLst>
                <a:gd name="T0" fmla="*/ 848 w 848"/>
                <a:gd name="T1" fmla="*/ 912 h 1405"/>
                <a:gd name="T2" fmla="*/ 376 w 848"/>
                <a:gd name="T3" fmla="*/ 1332 h 1405"/>
                <a:gd name="T4" fmla="*/ 95 w 848"/>
                <a:gd name="T5" fmla="*/ 1341 h 1405"/>
                <a:gd name="T6" fmla="*/ 69 w 848"/>
                <a:gd name="T7" fmla="*/ 1030 h 1405"/>
                <a:gd name="T8" fmla="*/ 511 w 848"/>
                <a:gd name="T9" fmla="*/ 0 h 14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8"/>
                <a:gd name="T16" fmla="*/ 0 h 1405"/>
                <a:gd name="T17" fmla="*/ 848 w 848"/>
                <a:gd name="T18" fmla="*/ 1405 h 14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8" h="1405">
                  <a:moveTo>
                    <a:pt x="848" y="912"/>
                  </a:moveTo>
                  <a:cubicBezTo>
                    <a:pt x="770" y="982"/>
                    <a:pt x="501" y="1261"/>
                    <a:pt x="376" y="1332"/>
                  </a:cubicBezTo>
                  <a:cubicBezTo>
                    <a:pt x="251" y="1405"/>
                    <a:pt x="146" y="1391"/>
                    <a:pt x="95" y="1341"/>
                  </a:cubicBezTo>
                  <a:cubicBezTo>
                    <a:pt x="44" y="1291"/>
                    <a:pt x="0" y="1253"/>
                    <a:pt x="69" y="1030"/>
                  </a:cubicBezTo>
                  <a:cubicBezTo>
                    <a:pt x="138" y="807"/>
                    <a:pt x="419" y="215"/>
                    <a:pt x="511" y="0"/>
                  </a:cubicBezTo>
                </a:path>
              </a:pathLst>
            </a:custGeom>
            <a:noFill/>
            <a:ln w="1524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1" name="Freeform 12"/>
            <p:cNvSpPr>
              <a:spLocks/>
            </p:cNvSpPr>
            <p:nvPr/>
          </p:nvSpPr>
          <p:spPr bwMode="auto">
            <a:xfrm>
              <a:off x="2471" y="1687"/>
              <a:ext cx="1906" cy="2642"/>
            </a:xfrm>
            <a:custGeom>
              <a:avLst/>
              <a:gdLst>
                <a:gd name="T0" fmla="*/ 1906 w 1906"/>
                <a:gd name="T1" fmla="*/ 882 h 2642"/>
                <a:gd name="T2" fmla="*/ 293 w 1906"/>
                <a:gd name="T3" fmla="*/ 2057 h 2642"/>
                <a:gd name="T4" fmla="*/ 150 w 1906"/>
                <a:gd name="T5" fmla="*/ 2564 h 2642"/>
                <a:gd name="T6" fmla="*/ 492 w 1906"/>
                <a:gd name="T7" fmla="*/ 2526 h 2642"/>
                <a:gd name="T8" fmla="*/ 799 w 1906"/>
                <a:gd name="T9" fmla="*/ 1979 h 2642"/>
                <a:gd name="T10" fmla="*/ 1371 w 1906"/>
                <a:gd name="T11" fmla="*/ 673 h 2642"/>
                <a:gd name="T12" fmla="*/ 1640 w 1906"/>
                <a:gd name="T13" fmla="*/ 0 h 26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06"/>
                <a:gd name="T22" fmla="*/ 0 h 2642"/>
                <a:gd name="T23" fmla="*/ 1906 w 1906"/>
                <a:gd name="T24" fmla="*/ 2642 h 26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06" h="2642">
                  <a:moveTo>
                    <a:pt x="1906" y="882"/>
                  </a:moveTo>
                  <a:cubicBezTo>
                    <a:pt x="1637" y="1078"/>
                    <a:pt x="586" y="1777"/>
                    <a:pt x="293" y="2057"/>
                  </a:cubicBezTo>
                  <a:cubicBezTo>
                    <a:pt x="0" y="2337"/>
                    <a:pt x="117" y="2486"/>
                    <a:pt x="150" y="2564"/>
                  </a:cubicBezTo>
                  <a:cubicBezTo>
                    <a:pt x="183" y="2642"/>
                    <a:pt x="384" y="2623"/>
                    <a:pt x="492" y="2526"/>
                  </a:cubicBezTo>
                  <a:cubicBezTo>
                    <a:pt x="600" y="2429"/>
                    <a:pt x="653" y="2288"/>
                    <a:pt x="799" y="1979"/>
                  </a:cubicBezTo>
                  <a:cubicBezTo>
                    <a:pt x="945" y="1670"/>
                    <a:pt x="1231" y="1003"/>
                    <a:pt x="1371" y="673"/>
                  </a:cubicBezTo>
                  <a:cubicBezTo>
                    <a:pt x="1511" y="343"/>
                    <a:pt x="1595" y="112"/>
                    <a:pt x="1640" y="0"/>
                  </a:cubicBezTo>
                </a:path>
              </a:pathLst>
            </a:custGeom>
            <a:noFill/>
            <a:ln w="1524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2" name="AutoShape 13"/>
            <p:cNvSpPr>
              <a:spLocks noChangeArrowheads="1"/>
            </p:cNvSpPr>
            <p:nvPr/>
          </p:nvSpPr>
          <p:spPr bwMode="auto">
            <a:xfrm>
              <a:off x="3333" y="1641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83" name="AutoShape 14"/>
            <p:cNvSpPr>
              <a:spLocks noChangeArrowheads="1"/>
            </p:cNvSpPr>
            <p:nvPr/>
          </p:nvSpPr>
          <p:spPr bwMode="auto">
            <a:xfrm>
              <a:off x="4058" y="1641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73" name="Freeform 15"/>
          <p:cNvSpPr>
            <a:spLocks/>
          </p:cNvSpPr>
          <p:nvPr/>
        </p:nvSpPr>
        <p:spPr bwMode="auto">
          <a:xfrm rot="-1005644">
            <a:off x="1825625" y="4198938"/>
            <a:ext cx="1306513" cy="2314575"/>
          </a:xfrm>
          <a:custGeom>
            <a:avLst/>
            <a:gdLst>
              <a:gd name="T0" fmla="*/ 2147483647 w 1036"/>
              <a:gd name="T1" fmla="*/ 2147483647 h 2607"/>
              <a:gd name="T2" fmla="*/ 2147483647 w 1036"/>
              <a:gd name="T3" fmla="*/ 2147483647 h 2607"/>
              <a:gd name="T4" fmla="*/ 2147483647 w 1036"/>
              <a:gd name="T5" fmla="*/ 2147483647 h 2607"/>
              <a:gd name="T6" fmla="*/ 2147483647 w 1036"/>
              <a:gd name="T7" fmla="*/ 2147483647 h 2607"/>
              <a:gd name="T8" fmla="*/ 2147483647 w 1036"/>
              <a:gd name="T9" fmla="*/ 0 h 26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6"/>
              <a:gd name="T16" fmla="*/ 0 h 2607"/>
              <a:gd name="T17" fmla="*/ 1036 w 1036"/>
              <a:gd name="T18" fmla="*/ 2607 h 260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6" h="2607">
                <a:moveTo>
                  <a:pt x="834" y="2200"/>
                </a:moveTo>
                <a:cubicBezTo>
                  <a:pt x="728" y="2262"/>
                  <a:pt x="336" y="2539"/>
                  <a:pt x="199" y="2573"/>
                </a:cubicBezTo>
                <a:cubicBezTo>
                  <a:pt x="62" y="2607"/>
                  <a:pt x="0" y="2558"/>
                  <a:pt x="14" y="2407"/>
                </a:cubicBezTo>
                <a:cubicBezTo>
                  <a:pt x="28" y="2256"/>
                  <a:pt x="114" y="2068"/>
                  <a:pt x="284" y="1667"/>
                </a:cubicBezTo>
                <a:cubicBezTo>
                  <a:pt x="454" y="1266"/>
                  <a:pt x="879" y="347"/>
                  <a:pt x="1036" y="0"/>
                </a:cubicBezTo>
              </a:path>
            </a:pathLst>
          </a:custGeom>
          <a:noFill/>
          <a:ln w="1524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4" name="Freeform 17"/>
          <p:cNvSpPr>
            <a:spLocks/>
          </p:cNvSpPr>
          <p:nvPr/>
        </p:nvSpPr>
        <p:spPr bwMode="auto">
          <a:xfrm rot="-494910">
            <a:off x="228600" y="4191000"/>
            <a:ext cx="2032000" cy="2386013"/>
          </a:xfrm>
          <a:custGeom>
            <a:avLst/>
            <a:gdLst>
              <a:gd name="T0" fmla="*/ 2147483647 w 2200"/>
              <a:gd name="T1" fmla="*/ 2147483647 h 2567"/>
              <a:gd name="T2" fmla="*/ 2147483647 w 2200"/>
              <a:gd name="T3" fmla="*/ 2147483647 h 2567"/>
              <a:gd name="T4" fmla="*/ 2147483647 w 2200"/>
              <a:gd name="T5" fmla="*/ 2147483647 h 2567"/>
              <a:gd name="T6" fmla="*/ 2147483647 w 2200"/>
              <a:gd name="T7" fmla="*/ 2147483647 h 2567"/>
              <a:gd name="T8" fmla="*/ 2147483647 w 2200"/>
              <a:gd name="T9" fmla="*/ 2147483647 h 2567"/>
              <a:gd name="T10" fmla="*/ 2147483647 w 2200"/>
              <a:gd name="T11" fmla="*/ 2147483647 h 2567"/>
              <a:gd name="T12" fmla="*/ 2147483647 w 2200"/>
              <a:gd name="T13" fmla="*/ 2147483647 h 2567"/>
              <a:gd name="T14" fmla="*/ 2147483647 w 2200"/>
              <a:gd name="T15" fmla="*/ 0 h 256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00"/>
              <a:gd name="T25" fmla="*/ 0 h 2567"/>
              <a:gd name="T26" fmla="*/ 2200 w 2200"/>
              <a:gd name="T27" fmla="*/ 2567 h 256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00" h="2567">
                <a:moveTo>
                  <a:pt x="23" y="2132"/>
                </a:moveTo>
                <a:cubicBezTo>
                  <a:pt x="11" y="2211"/>
                  <a:pt x="0" y="2291"/>
                  <a:pt x="23" y="2359"/>
                </a:cubicBezTo>
                <a:cubicBezTo>
                  <a:pt x="46" y="2427"/>
                  <a:pt x="98" y="2517"/>
                  <a:pt x="159" y="2540"/>
                </a:cubicBezTo>
                <a:cubicBezTo>
                  <a:pt x="220" y="2563"/>
                  <a:pt x="285" y="2567"/>
                  <a:pt x="386" y="2495"/>
                </a:cubicBezTo>
                <a:cubicBezTo>
                  <a:pt x="487" y="2423"/>
                  <a:pt x="570" y="2385"/>
                  <a:pt x="767" y="2105"/>
                </a:cubicBezTo>
                <a:cubicBezTo>
                  <a:pt x="964" y="1825"/>
                  <a:pt x="1369" y="1135"/>
                  <a:pt x="1565" y="817"/>
                </a:cubicBezTo>
                <a:cubicBezTo>
                  <a:pt x="1761" y="499"/>
                  <a:pt x="1838" y="335"/>
                  <a:pt x="1944" y="199"/>
                </a:cubicBezTo>
                <a:cubicBezTo>
                  <a:pt x="2050" y="63"/>
                  <a:pt x="2147" y="42"/>
                  <a:pt x="2200" y="0"/>
                </a:cubicBezTo>
              </a:path>
            </a:pathLst>
          </a:custGeom>
          <a:noFill/>
          <a:ln w="1524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5" name="Freeform 18"/>
          <p:cNvSpPr>
            <a:spLocks/>
          </p:cNvSpPr>
          <p:nvPr/>
        </p:nvSpPr>
        <p:spPr bwMode="auto">
          <a:xfrm rot="-444690">
            <a:off x="1370013" y="4184650"/>
            <a:ext cx="838200" cy="2362200"/>
          </a:xfrm>
          <a:custGeom>
            <a:avLst/>
            <a:gdLst>
              <a:gd name="T0" fmla="*/ 2147483647 w 1036"/>
              <a:gd name="T1" fmla="*/ 2147483647 h 2607"/>
              <a:gd name="T2" fmla="*/ 2147483647 w 1036"/>
              <a:gd name="T3" fmla="*/ 2147483647 h 2607"/>
              <a:gd name="T4" fmla="*/ 2147483647 w 1036"/>
              <a:gd name="T5" fmla="*/ 2147483647 h 2607"/>
              <a:gd name="T6" fmla="*/ 2147483647 w 1036"/>
              <a:gd name="T7" fmla="*/ 2147483647 h 2607"/>
              <a:gd name="T8" fmla="*/ 2147483647 w 1036"/>
              <a:gd name="T9" fmla="*/ 0 h 26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6"/>
              <a:gd name="T16" fmla="*/ 0 h 2607"/>
              <a:gd name="T17" fmla="*/ 1036 w 1036"/>
              <a:gd name="T18" fmla="*/ 2607 h 260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6" h="2607">
                <a:moveTo>
                  <a:pt x="834" y="2200"/>
                </a:moveTo>
                <a:cubicBezTo>
                  <a:pt x="728" y="2262"/>
                  <a:pt x="336" y="2539"/>
                  <a:pt x="199" y="2573"/>
                </a:cubicBezTo>
                <a:cubicBezTo>
                  <a:pt x="62" y="2607"/>
                  <a:pt x="0" y="2558"/>
                  <a:pt x="14" y="2407"/>
                </a:cubicBezTo>
                <a:cubicBezTo>
                  <a:pt x="28" y="2256"/>
                  <a:pt x="114" y="2068"/>
                  <a:pt x="284" y="1667"/>
                </a:cubicBezTo>
                <a:cubicBezTo>
                  <a:pt x="454" y="1266"/>
                  <a:pt x="879" y="347"/>
                  <a:pt x="1036" y="0"/>
                </a:cubicBezTo>
              </a:path>
            </a:pathLst>
          </a:custGeom>
          <a:noFill/>
          <a:ln w="1524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176" name="Group 19"/>
          <p:cNvGrpSpPr>
            <a:grpSpLocks/>
          </p:cNvGrpSpPr>
          <p:nvPr/>
        </p:nvGrpSpPr>
        <p:grpSpPr bwMode="auto">
          <a:xfrm>
            <a:off x="5867400" y="533400"/>
            <a:ext cx="1854200" cy="2057400"/>
            <a:chOff x="816" y="344"/>
            <a:chExt cx="2291" cy="2658"/>
          </a:xfrm>
        </p:grpSpPr>
        <p:sp>
          <p:nvSpPr>
            <p:cNvPr id="7177" name="Freeform 20"/>
            <p:cNvSpPr>
              <a:spLocks/>
            </p:cNvSpPr>
            <p:nvPr/>
          </p:nvSpPr>
          <p:spPr bwMode="auto">
            <a:xfrm>
              <a:off x="816" y="344"/>
              <a:ext cx="2291" cy="2658"/>
            </a:xfrm>
            <a:custGeom>
              <a:avLst/>
              <a:gdLst>
                <a:gd name="T0" fmla="*/ 49 w 2200"/>
                <a:gd name="T1" fmla="*/ 4278 h 2567"/>
                <a:gd name="T2" fmla="*/ 49 w 2200"/>
                <a:gd name="T3" fmla="*/ 4739 h 2567"/>
                <a:gd name="T4" fmla="*/ 358 w 2200"/>
                <a:gd name="T5" fmla="*/ 5101 h 2567"/>
                <a:gd name="T6" fmla="*/ 868 w 2200"/>
                <a:gd name="T7" fmla="*/ 5007 h 2567"/>
                <a:gd name="T8" fmla="*/ 1727 w 2200"/>
                <a:gd name="T9" fmla="*/ 4227 h 2567"/>
                <a:gd name="T10" fmla="*/ 3520 w 2200"/>
                <a:gd name="T11" fmla="*/ 1639 h 2567"/>
                <a:gd name="T12" fmla="*/ 4375 w 2200"/>
                <a:gd name="T13" fmla="*/ 399 h 2567"/>
                <a:gd name="T14" fmla="*/ 4948 w 2200"/>
                <a:gd name="T15" fmla="*/ 0 h 25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00"/>
                <a:gd name="T25" fmla="*/ 0 h 2567"/>
                <a:gd name="T26" fmla="*/ 2200 w 2200"/>
                <a:gd name="T27" fmla="*/ 2567 h 25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00" h="2567">
                  <a:moveTo>
                    <a:pt x="23" y="2132"/>
                  </a:moveTo>
                  <a:cubicBezTo>
                    <a:pt x="11" y="2211"/>
                    <a:pt x="0" y="2291"/>
                    <a:pt x="23" y="2359"/>
                  </a:cubicBezTo>
                  <a:cubicBezTo>
                    <a:pt x="46" y="2427"/>
                    <a:pt x="98" y="2517"/>
                    <a:pt x="159" y="2540"/>
                  </a:cubicBezTo>
                  <a:cubicBezTo>
                    <a:pt x="220" y="2563"/>
                    <a:pt x="285" y="2567"/>
                    <a:pt x="386" y="2495"/>
                  </a:cubicBezTo>
                  <a:cubicBezTo>
                    <a:pt x="487" y="2423"/>
                    <a:pt x="570" y="2385"/>
                    <a:pt x="767" y="2105"/>
                  </a:cubicBezTo>
                  <a:cubicBezTo>
                    <a:pt x="964" y="1825"/>
                    <a:pt x="1369" y="1135"/>
                    <a:pt x="1565" y="817"/>
                  </a:cubicBezTo>
                  <a:cubicBezTo>
                    <a:pt x="1761" y="499"/>
                    <a:pt x="1838" y="335"/>
                    <a:pt x="1944" y="199"/>
                  </a:cubicBezTo>
                  <a:cubicBezTo>
                    <a:pt x="2050" y="63"/>
                    <a:pt x="2147" y="42"/>
                    <a:pt x="2200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8" name="Freeform 21"/>
            <p:cNvSpPr>
              <a:spLocks/>
            </p:cNvSpPr>
            <p:nvPr/>
          </p:nvSpPr>
          <p:spPr bwMode="auto">
            <a:xfrm>
              <a:off x="2071" y="344"/>
              <a:ext cx="1036" cy="2658"/>
            </a:xfrm>
            <a:custGeom>
              <a:avLst/>
              <a:gdLst>
                <a:gd name="T0" fmla="*/ 834 w 1036"/>
                <a:gd name="T1" fmla="*/ 3240 h 2607"/>
                <a:gd name="T2" fmla="*/ 199 w 1036"/>
                <a:gd name="T3" fmla="*/ 3788 h 2607"/>
                <a:gd name="T4" fmla="*/ 14 w 1036"/>
                <a:gd name="T5" fmla="*/ 3546 h 2607"/>
                <a:gd name="T6" fmla="*/ 284 w 1036"/>
                <a:gd name="T7" fmla="*/ 2456 h 2607"/>
                <a:gd name="T8" fmla="*/ 1036 w 1036"/>
                <a:gd name="T9" fmla="*/ 0 h 26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6"/>
                <a:gd name="T16" fmla="*/ 0 h 2607"/>
                <a:gd name="T17" fmla="*/ 1036 w 1036"/>
                <a:gd name="T18" fmla="*/ 2607 h 26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6" h="2607">
                  <a:moveTo>
                    <a:pt x="834" y="2200"/>
                  </a:moveTo>
                  <a:cubicBezTo>
                    <a:pt x="728" y="2262"/>
                    <a:pt x="336" y="2539"/>
                    <a:pt x="199" y="2573"/>
                  </a:cubicBezTo>
                  <a:cubicBezTo>
                    <a:pt x="62" y="2607"/>
                    <a:pt x="0" y="2558"/>
                    <a:pt x="14" y="2407"/>
                  </a:cubicBezTo>
                  <a:cubicBezTo>
                    <a:pt x="28" y="2256"/>
                    <a:pt x="114" y="2068"/>
                    <a:pt x="284" y="1667"/>
                  </a:cubicBezTo>
                  <a:cubicBezTo>
                    <a:pt x="454" y="1266"/>
                    <a:pt x="879" y="347"/>
                    <a:pt x="1036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9" name="AutoShape 22"/>
            <p:cNvSpPr>
              <a:spLocks noChangeArrowheads="1"/>
            </p:cNvSpPr>
            <p:nvPr/>
          </p:nvSpPr>
          <p:spPr bwMode="auto">
            <a:xfrm>
              <a:off x="3016" y="344"/>
              <a:ext cx="91" cy="91"/>
            </a:xfrm>
            <a:prstGeom prst="flowChartConnector">
              <a:avLst/>
            </a:prstGeom>
            <a:solidFill>
              <a:srgbClr val="3333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2"/>
          <p:cNvSpPr>
            <a:spLocks noChangeArrowheads="1" noChangeShapeType="1" noTextEdit="1"/>
          </p:cNvSpPr>
          <p:nvPr/>
        </p:nvSpPr>
        <p:spPr bwMode="auto">
          <a:xfrm>
            <a:off x="685800" y="1447800"/>
            <a:ext cx="8153400" cy="502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ТЕМА:</a:t>
            </a:r>
          </a:p>
          <a:p>
            <a:pPr algn="ctr"/>
            <a:endParaRPr lang="ru-RU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latin typeface="Times New Roman"/>
              <a:cs typeface="Times New Roman"/>
            </a:endParaRP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ЦЕЛЬ: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IMG_0001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 bwMode="auto">
          <a:xfrm>
            <a:off x="3505200" y="0"/>
            <a:ext cx="5638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WordArt 3"/>
          <p:cNvSpPr>
            <a:spLocks noChangeArrowheads="1" noChangeShapeType="1" noTextEdit="1"/>
          </p:cNvSpPr>
          <p:nvPr/>
        </p:nvSpPr>
        <p:spPr bwMode="auto">
          <a:xfrm>
            <a:off x="228600" y="1219200"/>
            <a:ext cx="3124200" cy="388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Откройте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прописи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на стр.18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IMG_0001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 bwMode="auto">
          <a:xfrm>
            <a:off x="0" y="0"/>
            <a:ext cx="91440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WordArt 4"/>
          <p:cNvSpPr>
            <a:spLocks noChangeArrowheads="1" noChangeShapeType="1" noTextEdit="1"/>
          </p:cNvSpPr>
          <p:nvPr/>
        </p:nvSpPr>
        <p:spPr bwMode="auto">
          <a:xfrm>
            <a:off x="228600" y="3962400"/>
            <a:ext cx="8686800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Сколько элементов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/>
                <a:cs typeface="Times New Roman"/>
              </a:rPr>
              <a:t>в каждой букве?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2"/>
          <p:cNvSpPr>
            <a:spLocks noChangeArrowheads="1" noChangeShapeType="1" noTextEdit="1"/>
          </p:cNvSpPr>
          <p:nvPr/>
        </p:nvSpPr>
        <p:spPr bwMode="auto">
          <a:xfrm>
            <a:off x="381000" y="0"/>
            <a:ext cx="8229600" cy="2667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Times New Roman"/>
                <a:cs typeface="Times New Roman"/>
              </a:rPr>
              <a:t>РАЗНОЦВЕТНАЯ</a:t>
            </a:r>
          </a:p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Times New Roman"/>
                <a:cs typeface="Times New Roman"/>
              </a:rPr>
              <a:t>ИГРА</a:t>
            </a:r>
          </a:p>
        </p:txBody>
      </p:sp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203358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1828800"/>
            <a:ext cx="1981200" cy="1989138"/>
          </a:xfrm>
          <a:prstGeom prst="rect">
            <a:avLst/>
          </a:prstGeom>
          <a:noFill/>
          <a:ln w="38100">
            <a:solidFill>
              <a:srgbClr val="3333CC"/>
            </a:solidFill>
            <a:miter lim="800000"/>
            <a:headEnd/>
            <a:tailEnd/>
          </a:ln>
        </p:spPr>
      </p:pic>
      <p:pic>
        <p:nvPicPr>
          <p:cNvPr id="1126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4114800"/>
            <a:ext cx="281940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4170363"/>
            <a:ext cx="2895600" cy="268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дяные знаки">
  <a:themeElements>
    <a:clrScheme name="Водяные знак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Водяные знак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одяные знак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Watermark</Template>
  <TotalTime>181</TotalTime>
  <Words>250</Words>
  <Application>Microsoft Office PowerPoint</Application>
  <PresentationFormat>Экран (4:3)</PresentationFormat>
  <Paragraphs>71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Водяные знаки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Larisa</dc:creator>
  <cp:lastModifiedBy>Admin</cp:lastModifiedBy>
  <cp:revision>26</cp:revision>
  <cp:lastPrinted>1601-01-01T00:00:00Z</cp:lastPrinted>
  <dcterms:created xsi:type="dcterms:W3CDTF">1601-01-01T00:00:00Z</dcterms:created>
  <dcterms:modified xsi:type="dcterms:W3CDTF">2010-06-09T11:48:04Z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