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gif"/>
          <p:cNvPicPr>
            <a:picLocks noChangeAspect="1"/>
          </p:cNvPicPr>
          <p:nvPr/>
        </p:nvPicPr>
        <p:blipFill>
          <a:blip r:embed="rId2" cstate="print"/>
          <a:srcRect l="5468" t="3125" r="7812" b="12500"/>
          <a:stretch>
            <a:fillRect/>
          </a:stretch>
        </p:blipFill>
        <p:spPr>
          <a:xfrm>
            <a:off x="1" y="0"/>
            <a:ext cx="914138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1295400"/>
            <a:ext cx="7467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С</a:t>
            </a:r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ловарные </a:t>
            </a:r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слова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по теме </a:t>
            </a:r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«</a:t>
            </a:r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Погода</a:t>
            </a:r>
            <a:r>
              <a:rPr lang="ru-RU" sz="6000" b="1" dirty="0" smtClean="0">
                <a:solidFill>
                  <a:srgbClr val="002060"/>
                </a:solidFill>
                <a:latin typeface="Propisi" pitchFamily="2" charset="0"/>
              </a:rPr>
              <a:t>»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962400"/>
            <a:ext cx="350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Презентацию составила: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Щербакова Л.Г.</a:t>
            </a:r>
            <a:endParaRPr lang="ru-RU" sz="3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b="3401"/>
          <a:stretch>
            <a:fillRect/>
          </a:stretch>
        </p:blipFill>
        <p:spPr bwMode="auto">
          <a:xfrm>
            <a:off x="4343400" y="2895600"/>
            <a:ext cx="3962401" cy="287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П _ ГОДА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r="2891"/>
          <a:stretch>
            <a:fillRect/>
          </a:stretch>
        </p:blipFill>
        <p:spPr bwMode="auto">
          <a:xfrm>
            <a:off x="1524000" y="1414463"/>
            <a:ext cx="6248400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ВЕТ _ Р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Я\Downloads\39920625_Kot_na_okne_shtora_veter_Ani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11812"/>
            <a:ext cx="6650470" cy="5246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/>
              <a:t>М _ РО _ 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4000"/>
          <a:stretch>
            <a:fillRect/>
          </a:stretch>
        </p:blipFill>
        <p:spPr bwMode="auto">
          <a:xfrm>
            <a:off x="1981200" y="1523999"/>
            <a:ext cx="4800600" cy="535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/>
              <a:t>_ </a:t>
            </a:r>
            <a:r>
              <a:rPr lang="ru-RU" sz="9600" b="1" dirty="0" smtClean="0"/>
              <a:t>БЛ _ КА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9333"/>
          <a:stretch>
            <a:fillRect/>
          </a:stretch>
        </p:blipFill>
        <p:spPr bwMode="auto">
          <a:xfrm>
            <a:off x="914400" y="1524000"/>
            <a:ext cx="7620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/>
              <a:t>МЕС _ Ц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Я\Downloads\ba887c140ef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53695">
            <a:off x="1345661" y="1341033"/>
            <a:ext cx="5984856" cy="5339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/>
              <a:t>К _ Л _ НДАРЬ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18000" t="7356" r="43600" b="17591"/>
          <a:stretch>
            <a:fillRect/>
          </a:stretch>
        </p:blipFill>
        <p:spPr bwMode="auto">
          <a:xfrm>
            <a:off x="2590800" y="1483360"/>
            <a:ext cx="3792682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ИН _ Й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858060" y="105461"/>
            <a:ext cx="5427879" cy="807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ЗАП _ _ ,   В _ СТОК</a:t>
            </a:r>
            <a:endParaRPr lang="ru-RU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 b="48524"/>
          <a:stretch>
            <a:fillRect/>
          </a:stretch>
        </p:blipFill>
        <p:spPr bwMode="auto">
          <a:xfrm>
            <a:off x="685800" y="1447800"/>
            <a:ext cx="7756559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1143000"/>
          </a:xfrm>
        </p:spPr>
        <p:txBody>
          <a:bodyPr>
            <a:noAutofit/>
          </a:bodyPr>
          <a:lstStyle/>
          <a:p>
            <a:pPr algn="r"/>
            <a:r>
              <a:rPr lang="ru-RU" sz="7200" b="1" dirty="0" smtClean="0"/>
              <a:t>Т _ РМОМ _ ТР</a:t>
            </a:r>
            <a:endParaRPr lang="ru-RU" sz="7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38000" r="26000"/>
          <a:stretch>
            <a:fillRect/>
          </a:stretch>
        </p:blipFill>
        <p:spPr bwMode="auto">
          <a:xfrm>
            <a:off x="0" y="0"/>
            <a:ext cx="2438400" cy="677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585784"/>
            <a:ext cx="3048000" cy="527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50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ВЕТ _ Р</vt:lpstr>
      <vt:lpstr>М _ РО _ </vt:lpstr>
      <vt:lpstr>_ БЛ _ КА</vt:lpstr>
      <vt:lpstr>МЕС _ Ц</vt:lpstr>
      <vt:lpstr>К _ Л _ НДАРЬ</vt:lpstr>
      <vt:lpstr>ИН _ Й</vt:lpstr>
      <vt:lpstr>ЗАП _ _ ,   В _ СТОК</vt:lpstr>
      <vt:lpstr>Т _ РМОМ _ ТР</vt:lpstr>
      <vt:lpstr>П _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19</cp:revision>
  <dcterms:created xsi:type="dcterms:W3CDTF">2011-03-14T20:04:39Z</dcterms:created>
  <dcterms:modified xsi:type="dcterms:W3CDTF">2011-03-19T18:25:27Z</dcterms:modified>
</cp:coreProperties>
</file>