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2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30007" y="-228600"/>
            <a:ext cx="9113993" cy="7086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-1" y="-228600"/>
            <a:ext cx="9285303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0" y="-228600"/>
            <a:ext cx="9144000" cy="7086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Office Theme</vt:lpstr>
      <vt:lpstr>Слайд 1</vt:lpstr>
      <vt:lpstr>Слайд 2</vt:lpstr>
      <vt:lpstr>Слайд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Я</dc:creator>
  <cp:lastModifiedBy>Я</cp:lastModifiedBy>
  <cp:revision>1</cp:revision>
  <dcterms:created xsi:type="dcterms:W3CDTF">2011-03-27T18:31:53Z</dcterms:created>
  <dcterms:modified xsi:type="dcterms:W3CDTF">2011-03-27T18:35:30Z</dcterms:modified>
</cp:coreProperties>
</file>