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2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C05A58-11F4-491E-9D6C-159008C04CDD}" type="datetimeFigureOut">
              <a:rPr lang="ru-RU" smtClean="0"/>
              <a:pPr/>
              <a:t>06.01.2013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ABB418-D0EA-438A-9B4A-78031346FC3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ABB418-D0EA-438A-9B4A-78031346FC3F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ABB418-D0EA-438A-9B4A-78031346FC3F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ABB418-D0EA-438A-9B4A-78031346FC3F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ABB418-D0EA-438A-9B4A-78031346FC3F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ABB418-D0EA-438A-9B4A-78031346FC3F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ABB418-D0EA-438A-9B4A-78031346FC3F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ABB418-D0EA-438A-9B4A-78031346FC3F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ABB418-D0EA-438A-9B4A-78031346FC3F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ABB418-D0EA-438A-9B4A-78031346FC3F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813F5-5CB5-4D99-846B-FF58873935A3}" type="datetimeFigureOut">
              <a:rPr lang="ru-RU" smtClean="0"/>
              <a:pPr/>
              <a:t>06.01.2013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E1E8-E058-417B-92B4-1EBFC3B284C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813F5-5CB5-4D99-846B-FF58873935A3}" type="datetimeFigureOut">
              <a:rPr lang="ru-RU" smtClean="0"/>
              <a:pPr/>
              <a:t>06.01.2013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E1E8-E058-417B-92B4-1EBFC3B284C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813F5-5CB5-4D99-846B-FF58873935A3}" type="datetimeFigureOut">
              <a:rPr lang="ru-RU" smtClean="0"/>
              <a:pPr/>
              <a:t>06.01.2013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E1E8-E058-417B-92B4-1EBFC3B284C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813F5-5CB5-4D99-846B-FF58873935A3}" type="datetimeFigureOut">
              <a:rPr lang="ru-RU" smtClean="0"/>
              <a:pPr/>
              <a:t>06.01.2013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E1E8-E058-417B-92B4-1EBFC3B284C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813F5-5CB5-4D99-846B-FF58873935A3}" type="datetimeFigureOut">
              <a:rPr lang="ru-RU" smtClean="0"/>
              <a:pPr/>
              <a:t>06.01.2013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E1E8-E058-417B-92B4-1EBFC3B284C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813F5-5CB5-4D99-846B-FF58873935A3}" type="datetimeFigureOut">
              <a:rPr lang="ru-RU" smtClean="0"/>
              <a:pPr/>
              <a:t>06.01.2013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E1E8-E058-417B-92B4-1EBFC3B284C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813F5-5CB5-4D99-846B-FF58873935A3}" type="datetimeFigureOut">
              <a:rPr lang="ru-RU" smtClean="0"/>
              <a:pPr/>
              <a:t>06.01.2013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E1E8-E058-417B-92B4-1EBFC3B284C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813F5-5CB5-4D99-846B-FF58873935A3}" type="datetimeFigureOut">
              <a:rPr lang="ru-RU" smtClean="0"/>
              <a:pPr/>
              <a:t>06.01.2013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E1E8-E058-417B-92B4-1EBFC3B284C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813F5-5CB5-4D99-846B-FF58873935A3}" type="datetimeFigureOut">
              <a:rPr lang="ru-RU" smtClean="0"/>
              <a:pPr/>
              <a:t>06.01.2013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E1E8-E058-417B-92B4-1EBFC3B284C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813F5-5CB5-4D99-846B-FF58873935A3}" type="datetimeFigureOut">
              <a:rPr lang="ru-RU" smtClean="0"/>
              <a:pPr/>
              <a:t>06.01.2013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E1E8-E058-417B-92B4-1EBFC3B284C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813F5-5CB5-4D99-846B-FF58873935A3}" type="datetimeFigureOut">
              <a:rPr lang="ru-RU" smtClean="0"/>
              <a:pPr/>
              <a:t>06.01.2013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00E1E8-E058-417B-92B4-1EBFC3B284C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57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E813F5-5CB5-4D99-846B-FF58873935A3}" type="datetimeFigureOut">
              <a:rPr lang="ru-RU" smtClean="0"/>
              <a:pPr/>
              <a:t>06.01.2013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00E1E8-E058-417B-92B4-1EBFC3B284C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tile tx="0" ty="0" sx="13000" sy="15000" flip="none" algn="ctr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071546"/>
            <a:ext cx="878687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Изложение.</a:t>
            </a:r>
          </a:p>
          <a:p>
            <a:pPr algn="ctr"/>
            <a:r>
              <a:rPr lang="ru-RU" sz="8000" b="1" dirty="0" smtClean="0">
                <a:solidFill>
                  <a:srgbClr val="000099"/>
                </a:solidFill>
              </a:rPr>
              <a:t>Лорд и зайчишка.</a:t>
            </a:r>
            <a:endParaRPr lang="ru-RU" sz="8000" b="1" dirty="0">
              <a:solidFill>
                <a:srgbClr val="000099"/>
              </a:solidFill>
            </a:endParaRPr>
          </a:p>
        </p:txBody>
      </p:sp>
      <p:pic>
        <p:nvPicPr>
          <p:cNvPr id="1026" name="Picture 2" descr="C:\Documents and Settings\Admin\Рабочий стол\картинки для презентаций\изложения\720321.jpg"/>
          <p:cNvPicPr>
            <a:picLocks noChangeAspect="1" noChangeArrowheads="1"/>
          </p:cNvPicPr>
          <p:nvPr/>
        </p:nvPicPr>
        <p:blipFill>
          <a:blip r:embed="rId4" cstate="print">
            <a:lum bright="10000" contrast="20000"/>
          </a:blip>
          <a:srcRect/>
          <a:stretch>
            <a:fillRect/>
          </a:stretch>
        </p:blipFill>
        <p:spPr bwMode="auto">
          <a:xfrm>
            <a:off x="3071802" y="3071810"/>
            <a:ext cx="3073283" cy="33575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857232"/>
            <a:ext cx="8715436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            </a:t>
            </a:r>
            <a:r>
              <a:rPr lang="ru-RU" sz="2600" dirty="0" smtClean="0"/>
              <a:t>Вот вошли </a:t>
            </a:r>
            <a:r>
              <a:rPr lang="ru-RU" sz="2600" dirty="0"/>
              <a:t>в дом охотники. И побросали битую дичь в </a:t>
            </a:r>
            <a:r>
              <a:rPr lang="ru-RU" sz="2600" dirty="0" smtClean="0"/>
              <a:t>угол. А </a:t>
            </a:r>
            <a:r>
              <a:rPr lang="ru-RU" sz="2600" dirty="0"/>
              <a:t>подранок, подбитый зайчишка, тут оказался. Он тихо пищал, но никто его не слышал.</a:t>
            </a:r>
          </a:p>
          <a:p>
            <a:pPr algn="just"/>
            <a:r>
              <a:rPr lang="ru-RU" sz="2600" dirty="0" smtClean="0"/>
              <a:t>           Только </a:t>
            </a:r>
            <a:r>
              <a:rPr lang="ru-RU" sz="2600" dirty="0"/>
              <a:t>Лорд – огромная лохматая собака – большим сердцем своим его услышал. Это была не простая собака. Когда она важно шла по деревне, то все собаки уходили с дороги. Люди </a:t>
            </a:r>
            <a:r>
              <a:rPr lang="ru-RU" sz="2600" dirty="0" smtClean="0"/>
              <a:t>её </a:t>
            </a:r>
            <a:r>
              <a:rPr lang="ru-RU" sz="2600" dirty="0"/>
              <a:t>уважали за отвагу, силу и благородство. Так вот это Лорд приметил зайчишку и </a:t>
            </a:r>
            <a:r>
              <a:rPr lang="ru-RU" sz="2600" dirty="0" smtClean="0"/>
              <a:t>прилёг </a:t>
            </a:r>
            <a:r>
              <a:rPr lang="ru-RU" sz="2600" dirty="0"/>
              <a:t>к нему. И стал зализывать раны у зайчишки. А потом целую неделю лежал около него и никого не подпускал к раненому зайчишке. </a:t>
            </a:r>
            <a:endParaRPr lang="ru-RU" sz="2600" dirty="0" smtClean="0"/>
          </a:p>
          <a:p>
            <a:pPr algn="just"/>
            <a:r>
              <a:rPr lang="ru-RU" sz="2600" dirty="0"/>
              <a:t> </a:t>
            </a:r>
            <a:r>
              <a:rPr lang="ru-RU" sz="2600" dirty="0" smtClean="0"/>
              <a:t>          А </a:t>
            </a:r>
            <a:r>
              <a:rPr lang="ru-RU" sz="2600" dirty="0"/>
              <a:t>когда зайчишка выздоровел и совсем поправился, то Лорд проводил его в поле. И по следам потом люди догадались, что собака и зайчишка весело играли на снегу</a:t>
            </a:r>
            <a:r>
              <a:rPr lang="ru-RU" sz="2600" dirty="0" smtClean="0"/>
              <a:t>. </a:t>
            </a:r>
            <a:endParaRPr lang="ru-RU" sz="2600" dirty="0"/>
          </a:p>
        </p:txBody>
      </p:sp>
      <p:sp>
        <p:nvSpPr>
          <p:cNvPr id="3" name="TextBox 2"/>
          <p:cNvSpPr txBox="1"/>
          <p:nvPr/>
        </p:nvSpPr>
        <p:spPr>
          <a:xfrm>
            <a:off x="1071538" y="142852"/>
            <a:ext cx="66437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ЧИТАЕМ ТЕКСТ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785794"/>
            <a:ext cx="850112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– Откуда вернулись охотники?</a:t>
            </a:r>
          </a:p>
          <a:p>
            <a:r>
              <a:rPr lang="ru-RU" sz="2400" dirty="0"/>
              <a:t>– Кто оказался подранком?</a:t>
            </a:r>
          </a:p>
          <a:p>
            <a:r>
              <a:rPr lang="ru-RU" sz="2400" dirty="0"/>
              <a:t>– Кто услышал жалобный писк зайчишки?</a:t>
            </a:r>
          </a:p>
          <a:p>
            <a:r>
              <a:rPr lang="ru-RU" sz="2400" dirty="0"/>
              <a:t>– Что это была за собака?</a:t>
            </a:r>
          </a:p>
          <a:p>
            <a:r>
              <a:rPr lang="ru-RU" sz="2400" dirty="0"/>
              <a:t>– Как поступил Лорд с зайчишкой?</a:t>
            </a:r>
          </a:p>
          <a:p>
            <a:r>
              <a:rPr lang="ru-RU" sz="2400" dirty="0"/>
              <a:t>– Как люди догадались, что </a:t>
            </a:r>
            <a:r>
              <a:rPr lang="ru-RU" sz="2400" dirty="0" smtClean="0"/>
              <a:t>звери </a:t>
            </a:r>
            <a:r>
              <a:rPr lang="ru-RU" sz="2400" dirty="0"/>
              <a:t>весело играли на снегу?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42910" y="142852"/>
            <a:ext cx="81439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ОТВЕЧАЕМ НА ВОПРОСЫ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Documents and Settings\Admin\Рабочий стол\картинки для презентаций\изложения\33134150_Sobaka_i_zayac.jpg"/>
          <p:cNvPicPr>
            <a:picLocks noChangeAspect="1" noChangeArrowheads="1"/>
          </p:cNvPicPr>
          <p:nvPr/>
        </p:nvPicPr>
        <p:blipFill>
          <a:blip r:embed="rId3" cstate="print">
            <a:lum contrast="20000"/>
          </a:blip>
          <a:srcRect l="12017" t="10369" r="6706"/>
          <a:stretch>
            <a:fillRect/>
          </a:stretch>
        </p:blipFill>
        <p:spPr bwMode="auto">
          <a:xfrm>
            <a:off x="5000628" y="3786190"/>
            <a:ext cx="3786182" cy="28731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285720" y="3071810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3200" b="1" dirty="0" smtClean="0"/>
              <a:t>План:</a:t>
            </a:r>
          </a:p>
          <a:p>
            <a:pPr algn="just"/>
            <a:r>
              <a:rPr lang="ru-RU" sz="3200" b="1" dirty="0" smtClean="0"/>
              <a:t>1</a:t>
            </a:r>
            <a:r>
              <a:rPr lang="ru-RU" sz="3200" b="1" dirty="0"/>
              <a:t>) Возвращение с охоты.</a:t>
            </a:r>
          </a:p>
          <a:p>
            <a:pPr algn="just"/>
            <a:r>
              <a:rPr lang="ru-RU" sz="3200" b="1" dirty="0"/>
              <a:t>2) Подранок.</a:t>
            </a:r>
          </a:p>
          <a:p>
            <a:pPr algn="just"/>
            <a:r>
              <a:rPr lang="ru-RU" sz="3200" b="1" dirty="0"/>
              <a:t>3) Необычная собака.</a:t>
            </a:r>
          </a:p>
          <a:p>
            <a:pPr algn="just"/>
            <a:r>
              <a:rPr lang="ru-RU" sz="3200" b="1" dirty="0"/>
              <a:t>4) Заботливый Лорд.</a:t>
            </a:r>
          </a:p>
          <a:p>
            <a:pPr algn="just"/>
            <a:r>
              <a:rPr lang="ru-RU" sz="3200" b="1" dirty="0"/>
              <a:t>5) Выздоровление.</a:t>
            </a:r>
          </a:p>
          <a:p>
            <a:pPr algn="just"/>
            <a:r>
              <a:rPr lang="ru-RU" sz="3200" b="1" dirty="0"/>
              <a:t>6) Догадка людей.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214290"/>
            <a:ext cx="8001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ОРФОГРАФИЧЕСКАЯ ПОДГОТОВКА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720" y="1357298"/>
            <a:ext cx="8572560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/>
              <a:t>Определите орфограммы, подберите проверочные слова:</a:t>
            </a:r>
          </a:p>
          <a:p>
            <a:pPr algn="just"/>
            <a:r>
              <a:rPr lang="ru-RU" sz="6000" dirty="0" smtClean="0"/>
              <a:t>Уг</a:t>
            </a:r>
            <a:r>
              <a:rPr lang="ru-RU" sz="6000" dirty="0" smtClean="0">
                <a:solidFill>
                  <a:srgbClr val="FF0000"/>
                </a:solidFill>
              </a:rPr>
              <a:t>о</a:t>
            </a:r>
            <a:r>
              <a:rPr lang="ru-RU" sz="6000" dirty="0" smtClean="0"/>
              <a:t>л, </a:t>
            </a:r>
            <a:r>
              <a:rPr lang="ru-RU" sz="6000" u="sng" dirty="0" smtClean="0"/>
              <a:t>о</a:t>
            </a:r>
            <a:r>
              <a:rPr lang="ru-RU" sz="6000" dirty="0" smtClean="0"/>
              <a:t>к</a:t>
            </a:r>
            <a:r>
              <a:rPr lang="ru-RU" sz="6000" dirty="0" smtClean="0">
                <a:solidFill>
                  <a:srgbClr val="FF0000"/>
                </a:solidFill>
              </a:rPr>
              <a:t>а</a:t>
            </a:r>
            <a:r>
              <a:rPr lang="ru-RU" sz="6000" dirty="0" smtClean="0"/>
              <a:t>зался, б</a:t>
            </a:r>
            <a:r>
              <a:rPr lang="ru-RU" sz="6000" dirty="0" smtClean="0">
                <a:solidFill>
                  <a:srgbClr val="FF0000"/>
                </a:solidFill>
              </a:rPr>
              <a:t>о</a:t>
            </a:r>
            <a:r>
              <a:rPr lang="ru-RU" sz="6000" dirty="0" smtClean="0"/>
              <a:t>льш</a:t>
            </a:r>
            <a:r>
              <a:rPr lang="ru-RU" sz="6000" dirty="0" smtClean="0">
                <a:solidFill>
                  <a:srgbClr val="FF0000"/>
                </a:solidFill>
              </a:rPr>
              <a:t>и</a:t>
            </a:r>
            <a:r>
              <a:rPr lang="ru-RU" sz="6000" dirty="0" smtClean="0"/>
              <a:t>м, пр</a:t>
            </a:r>
            <a:r>
              <a:rPr lang="ru-RU" sz="6000" dirty="0" smtClean="0">
                <a:solidFill>
                  <a:srgbClr val="FF0000"/>
                </a:solidFill>
              </a:rPr>
              <a:t>о</a:t>
            </a:r>
            <a:r>
              <a:rPr lang="ru-RU" sz="6000" dirty="0" smtClean="0"/>
              <a:t>стая, ух</a:t>
            </a:r>
            <a:r>
              <a:rPr lang="ru-RU" sz="6000" dirty="0" smtClean="0">
                <a:solidFill>
                  <a:srgbClr val="FF0000"/>
                </a:solidFill>
              </a:rPr>
              <a:t>о</a:t>
            </a:r>
            <a:r>
              <a:rPr lang="ru-RU" sz="6000" dirty="0" smtClean="0"/>
              <a:t>дили, л</a:t>
            </a:r>
            <a:r>
              <a:rPr lang="ru-RU" sz="6000" dirty="0" smtClean="0">
                <a:solidFill>
                  <a:srgbClr val="FF0000"/>
                </a:solidFill>
              </a:rPr>
              <a:t>е</a:t>
            </a:r>
            <a:r>
              <a:rPr lang="ru-RU" sz="6000" dirty="0" smtClean="0"/>
              <a:t>жал, вызд</a:t>
            </a:r>
            <a:r>
              <a:rPr lang="ru-RU" sz="6000" dirty="0" smtClean="0">
                <a:solidFill>
                  <a:srgbClr val="FF0000"/>
                </a:solidFill>
              </a:rPr>
              <a:t>о</a:t>
            </a:r>
            <a:r>
              <a:rPr lang="ru-RU" sz="6000" dirty="0" smtClean="0"/>
              <a:t>р</a:t>
            </a:r>
            <a:r>
              <a:rPr lang="ru-RU" sz="6000" dirty="0" smtClean="0">
                <a:solidFill>
                  <a:srgbClr val="FF0000"/>
                </a:solidFill>
              </a:rPr>
              <a:t>о</a:t>
            </a:r>
            <a:r>
              <a:rPr lang="ru-RU" sz="6000" dirty="0" smtClean="0"/>
              <a:t>в</a:t>
            </a:r>
            <a:r>
              <a:rPr lang="ru-RU" sz="6000" u="sng" dirty="0" smtClean="0"/>
              <a:t>е</a:t>
            </a:r>
            <a:r>
              <a:rPr lang="ru-RU" sz="6000" dirty="0" smtClean="0"/>
              <a:t>л, пр</a:t>
            </a:r>
            <a:r>
              <a:rPr lang="ru-RU" sz="6000" u="sng" dirty="0" smtClean="0"/>
              <a:t>о</a:t>
            </a:r>
            <a:r>
              <a:rPr lang="ru-RU" sz="6000" dirty="0" smtClean="0"/>
              <a:t>в</a:t>
            </a:r>
            <a:r>
              <a:rPr lang="ru-RU" sz="6000" dirty="0" smtClean="0">
                <a:solidFill>
                  <a:srgbClr val="FF0000"/>
                </a:solidFill>
              </a:rPr>
              <a:t>о</a:t>
            </a:r>
            <a:r>
              <a:rPr lang="ru-RU" sz="6000" dirty="0" smtClean="0"/>
              <a:t>дил, п</a:t>
            </a:r>
            <a:r>
              <a:rPr lang="ru-RU" sz="6000" u="sng" dirty="0" smtClean="0"/>
              <a:t>о</a:t>
            </a:r>
            <a:r>
              <a:rPr lang="ru-RU" sz="6000" dirty="0" smtClean="0"/>
              <a:t> сл</a:t>
            </a:r>
            <a:r>
              <a:rPr lang="ru-RU" sz="6000" dirty="0" smtClean="0">
                <a:solidFill>
                  <a:srgbClr val="FF0000"/>
                </a:solidFill>
              </a:rPr>
              <a:t>е</a:t>
            </a:r>
            <a:r>
              <a:rPr lang="ru-RU" sz="6000" dirty="0" smtClean="0"/>
              <a:t>дам, вес</a:t>
            </a:r>
            <a:r>
              <a:rPr lang="ru-RU" sz="6000" dirty="0" smtClean="0">
                <a:solidFill>
                  <a:srgbClr val="FF0000"/>
                </a:solidFill>
              </a:rPr>
              <a:t>е</a:t>
            </a:r>
            <a:r>
              <a:rPr lang="ru-RU" sz="6000" dirty="0" smtClean="0"/>
              <a:t>л</a:t>
            </a:r>
            <a:r>
              <a:rPr lang="ru-RU" sz="6000" u="sng" dirty="0" smtClean="0"/>
              <a:t>о</a:t>
            </a:r>
            <a:r>
              <a:rPr lang="ru-RU" sz="6000" dirty="0" smtClean="0"/>
              <a:t>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142852"/>
            <a:ext cx="67151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ЧИТАЕМ И ПЕРЕСКАЗЫВАЕМ</a:t>
            </a:r>
            <a:endParaRPr lang="ru-RU" sz="4000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1000108"/>
            <a:ext cx="871543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800" b="1" dirty="0" smtClean="0"/>
              <a:t>             Вот в</a:t>
            </a:r>
            <a:r>
              <a:rPr lang="ru-RU" sz="4800" b="1" dirty="0" smtClean="0">
                <a:solidFill>
                  <a:srgbClr val="FF0000"/>
                </a:solidFill>
              </a:rPr>
              <a:t>о</a:t>
            </a:r>
            <a:r>
              <a:rPr lang="ru-RU" sz="4800" b="1" dirty="0" smtClean="0"/>
              <a:t>шли в дом </a:t>
            </a:r>
            <a:r>
              <a:rPr lang="ru-RU" sz="4800" b="1" dirty="0" smtClean="0">
                <a:solidFill>
                  <a:srgbClr val="FF0000"/>
                </a:solidFill>
              </a:rPr>
              <a:t>о</a:t>
            </a:r>
            <a:r>
              <a:rPr lang="ru-RU" sz="4800" b="1" dirty="0" smtClean="0"/>
              <a:t>хотн</a:t>
            </a:r>
            <a:r>
              <a:rPr lang="ru-RU" sz="4800" b="1" dirty="0" smtClean="0">
                <a:solidFill>
                  <a:srgbClr val="FF0000"/>
                </a:solidFill>
              </a:rPr>
              <a:t>и</a:t>
            </a:r>
            <a:r>
              <a:rPr lang="ru-RU" sz="4800" b="1" dirty="0" smtClean="0"/>
              <a:t>ки. И п</a:t>
            </a:r>
            <a:r>
              <a:rPr lang="ru-RU" sz="4800" b="1" dirty="0" smtClean="0">
                <a:solidFill>
                  <a:srgbClr val="FF0000"/>
                </a:solidFill>
              </a:rPr>
              <a:t>о</a:t>
            </a:r>
            <a:r>
              <a:rPr lang="ru-RU" sz="4800" b="1" dirty="0" smtClean="0"/>
              <a:t>бр</a:t>
            </a:r>
            <a:r>
              <a:rPr lang="ru-RU" sz="4800" b="1" dirty="0" smtClean="0">
                <a:solidFill>
                  <a:srgbClr val="FF0000"/>
                </a:solidFill>
              </a:rPr>
              <a:t>о</a:t>
            </a:r>
            <a:r>
              <a:rPr lang="ru-RU" sz="4800" b="1" dirty="0" smtClean="0"/>
              <a:t>сали битую дич</a:t>
            </a:r>
            <a:r>
              <a:rPr lang="ru-RU" sz="4800" b="1" dirty="0" smtClean="0">
                <a:solidFill>
                  <a:srgbClr val="FF0000"/>
                </a:solidFill>
              </a:rPr>
              <a:t>ь</a:t>
            </a:r>
            <a:r>
              <a:rPr lang="ru-RU" sz="4800" b="1" dirty="0" smtClean="0"/>
              <a:t> в уг</a:t>
            </a:r>
            <a:r>
              <a:rPr lang="ru-RU" sz="4800" b="1" dirty="0" smtClean="0">
                <a:solidFill>
                  <a:srgbClr val="FF0000"/>
                </a:solidFill>
              </a:rPr>
              <a:t>о</a:t>
            </a:r>
            <a:r>
              <a:rPr lang="ru-RU" sz="4800" b="1" dirty="0" smtClean="0"/>
              <a:t>л. А п</a:t>
            </a:r>
            <a:r>
              <a:rPr lang="ru-RU" sz="4800" b="1" dirty="0" smtClean="0">
                <a:solidFill>
                  <a:srgbClr val="FF0000"/>
                </a:solidFill>
              </a:rPr>
              <a:t>о</a:t>
            </a:r>
            <a:r>
              <a:rPr lang="ru-RU" sz="4800" b="1" dirty="0" smtClean="0"/>
              <a:t>дран</a:t>
            </a:r>
            <a:r>
              <a:rPr lang="ru-RU" sz="4800" b="1" dirty="0" smtClean="0">
                <a:solidFill>
                  <a:srgbClr val="FF0000"/>
                </a:solidFill>
              </a:rPr>
              <a:t>о</a:t>
            </a:r>
            <a:r>
              <a:rPr lang="ru-RU" sz="4800" b="1" dirty="0" smtClean="0"/>
              <a:t>к, п</a:t>
            </a:r>
            <a:r>
              <a:rPr lang="ru-RU" sz="4800" b="1" dirty="0" smtClean="0">
                <a:solidFill>
                  <a:srgbClr val="FF0000"/>
                </a:solidFill>
              </a:rPr>
              <a:t>о</a:t>
            </a:r>
            <a:r>
              <a:rPr lang="ru-RU" sz="4800" b="1" dirty="0" smtClean="0"/>
              <a:t>дбитый зайчишка, тут </a:t>
            </a:r>
            <a:r>
              <a:rPr lang="ru-RU" sz="4800" b="1" dirty="0" smtClean="0">
                <a:solidFill>
                  <a:srgbClr val="FF0000"/>
                </a:solidFill>
              </a:rPr>
              <a:t>о</a:t>
            </a:r>
            <a:r>
              <a:rPr lang="ru-RU" sz="4800" b="1" dirty="0" smtClean="0"/>
              <a:t>к</a:t>
            </a:r>
            <a:r>
              <a:rPr lang="ru-RU" sz="4800" b="1" dirty="0" smtClean="0">
                <a:solidFill>
                  <a:srgbClr val="FF0000"/>
                </a:solidFill>
              </a:rPr>
              <a:t>а</a:t>
            </a:r>
            <a:r>
              <a:rPr lang="ru-RU" sz="4800" b="1" dirty="0" smtClean="0"/>
              <a:t>зался. Он тих</a:t>
            </a:r>
            <a:r>
              <a:rPr lang="ru-RU" sz="4800" b="1" dirty="0" smtClean="0">
                <a:solidFill>
                  <a:srgbClr val="FF0000"/>
                </a:solidFill>
              </a:rPr>
              <a:t>о</a:t>
            </a:r>
            <a:r>
              <a:rPr lang="ru-RU" sz="4800" b="1" dirty="0" smtClean="0"/>
              <a:t> п</a:t>
            </a:r>
            <a:r>
              <a:rPr lang="ru-RU" sz="4800" b="1" dirty="0" smtClean="0">
                <a:solidFill>
                  <a:srgbClr val="FF0000"/>
                </a:solidFill>
              </a:rPr>
              <a:t>и</a:t>
            </a:r>
            <a:r>
              <a:rPr lang="ru-RU" sz="4800" b="1" dirty="0" smtClean="0"/>
              <a:t>щал, но никто е</a:t>
            </a:r>
            <a:r>
              <a:rPr lang="ru-RU" sz="4800" b="1" dirty="0" smtClean="0">
                <a:solidFill>
                  <a:srgbClr val="FF0000"/>
                </a:solidFill>
              </a:rPr>
              <a:t>г</a:t>
            </a:r>
            <a:r>
              <a:rPr lang="ru-RU" sz="4800" b="1" dirty="0" smtClean="0"/>
              <a:t>о </a:t>
            </a:r>
            <a:r>
              <a:rPr lang="ru-RU" sz="4800" b="1" u="sng" dirty="0" smtClean="0"/>
              <a:t>не</a:t>
            </a:r>
            <a:r>
              <a:rPr lang="ru-RU" sz="4800" b="1" dirty="0" smtClean="0"/>
              <a:t> </a:t>
            </a:r>
            <a:r>
              <a:rPr lang="ru-RU" sz="4800" b="1" u="sng" dirty="0" smtClean="0"/>
              <a:t>с</a:t>
            </a:r>
            <a:r>
              <a:rPr lang="ru-RU" sz="4800" b="1" dirty="0" smtClean="0"/>
              <a:t>лышал.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214290"/>
            <a:ext cx="8858312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dirty="0" smtClean="0"/>
              <a:t>            Тольк</a:t>
            </a:r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r>
              <a:rPr lang="ru-RU" sz="3600" b="1" dirty="0" smtClean="0"/>
              <a:t> </a:t>
            </a:r>
            <a:r>
              <a:rPr lang="ru-RU" sz="3600" b="1" dirty="0" smtClean="0">
                <a:solidFill>
                  <a:srgbClr val="FF0000"/>
                </a:solidFill>
              </a:rPr>
              <a:t>Л</a:t>
            </a:r>
            <a:r>
              <a:rPr lang="ru-RU" sz="3600" b="1" dirty="0" smtClean="0"/>
              <a:t>ор</a:t>
            </a:r>
            <a:r>
              <a:rPr lang="ru-RU" sz="3600" b="1" dirty="0" smtClean="0">
                <a:solidFill>
                  <a:srgbClr val="FF0000"/>
                </a:solidFill>
              </a:rPr>
              <a:t>д</a:t>
            </a:r>
            <a:r>
              <a:rPr lang="ru-RU" sz="3600" b="1" dirty="0" smtClean="0"/>
              <a:t> – </a:t>
            </a:r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r>
              <a:rPr lang="ru-RU" sz="3600" b="1" dirty="0" smtClean="0"/>
              <a:t>громная л</a:t>
            </a:r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r>
              <a:rPr lang="ru-RU" sz="3600" b="1" dirty="0" smtClean="0"/>
              <a:t>хматая с</a:t>
            </a:r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r>
              <a:rPr lang="ru-RU" sz="3600" b="1" dirty="0" smtClean="0"/>
              <a:t>бака – б</a:t>
            </a:r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r>
              <a:rPr lang="ru-RU" sz="3600" b="1" dirty="0" smtClean="0"/>
              <a:t>льшим сер</a:t>
            </a:r>
            <a:r>
              <a:rPr lang="ru-RU" sz="3600" b="1" dirty="0" smtClean="0">
                <a:solidFill>
                  <a:srgbClr val="FF0000"/>
                </a:solidFill>
              </a:rPr>
              <a:t>д</a:t>
            </a:r>
            <a:r>
              <a:rPr lang="ru-RU" sz="3600" b="1" dirty="0" smtClean="0"/>
              <a:t>цем св</a:t>
            </a:r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r>
              <a:rPr lang="ru-RU" sz="3600" b="1" dirty="0" smtClean="0"/>
              <a:t>им е</a:t>
            </a:r>
            <a:r>
              <a:rPr lang="ru-RU" sz="3600" b="1" dirty="0" smtClean="0">
                <a:solidFill>
                  <a:srgbClr val="FF0000"/>
                </a:solidFill>
              </a:rPr>
              <a:t>г</a:t>
            </a:r>
            <a:r>
              <a:rPr lang="ru-RU" sz="3600" b="1" dirty="0" smtClean="0"/>
              <a:t>о услышал. Это была не пр</a:t>
            </a:r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r>
              <a:rPr lang="ru-RU" sz="3600" b="1" dirty="0" smtClean="0"/>
              <a:t>стая с</a:t>
            </a:r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r>
              <a:rPr lang="ru-RU" sz="3600" b="1" dirty="0" smtClean="0"/>
              <a:t>бака. К</a:t>
            </a:r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r>
              <a:rPr lang="ru-RU" sz="3600" b="1" dirty="0" smtClean="0"/>
              <a:t>гда она важно шла по д</a:t>
            </a:r>
            <a:r>
              <a:rPr lang="ru-RU" sz="3600" b="1" dirty="0" smtClean="0">
                <a:solidFill>
                  <a:srgbClr val="FF0000"/>
                </a:solidFill>
              </a:rPr>
              <a:t>е</a:t>
            </a:r>
            <a:r>
              <a:rPr lang="ru-RU" sz="3600" b="1" dirty="0" smtClean="0"/>
              <a:t>ревне, то все с</a:t>
            </a:r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r>
              <a:rPr lang="ru-RU" sz="3600" b="1" dirty="0" smtClean="0"/>
              <a:t>баки ух</a:t>
            </a:r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r>
              <a:rPr lang="ru-RU" sz="3600" b="1" dirty="0" smtClean="0"/>
              <a:t>дили с д</a:t>
            </a:r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r>
              <a:rPr lang="ru-RU" sz="3600" b="1" dirty="0" smtClean="0"/>
              <a:t>роги. Люди её ув</a:t>
            </a:r>
            <a:r>
              <a:rPr lang="ru-RU" sz="3600" b="1" dirty="0" smtClean="0">
                <a:solidFill>
                  <a:srgbClr val="FF0000"/>
                </a:solidFill>
              </a:rPr>
              <a:t>а</a:t>
            </a:r>
            <a:r>
              <a:rPr lang="ru-RU" sz="3600" b="1" dirty="0" smtClean="0"/>
              <a:t>жали за </a:t>
            </a:r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r>
              <a:rPr lang="ru-RU" sz="3600" b="1" dirty="0" smtClean="0"/>
              <a:t>твагу, силу и бл</a:t>
            </a:r>
            <a:r>
              <a:rPr lang="ru-RU" sz="3600" b="1" dirty="0" smtClean="0">
                <a:solidFill>
                  <a:srgbClr val="FF0000"/>
                </a:solidFill>
              </a:rPr>
              <a:t>а</a:t>
            </a:r>
            <a:r>
              <a:rPr lang="ru-RU" sz="3600" b="1" dirty="0" smtClean="0"/>
              <a:t>г</a:t>
            </a:r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r>
              <a:rPr lang="ru-RU" sz="3600" b="1" dirty="0" smtClean="0"/>
              <a:t>родств</a:t>
            </a:r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r>
              <a:rPr lang="ru-RU" sz="3600" b="1" dirty="0" smtClean="0"/>
              <a:t>. Так вот эт</a:t>
            </a:r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r>
              <a:rPr lang="ru-RU" sz="3600" b="1" dirty="0" smtClean="0"/>
              <a:t>т Лорд приметил зайчишку и прилёг к н</a:t>
            </a:r>
            <a:r>
              <a:rPr lang="ru-RU" sz="3600" b="1" dirty="0" smtClean="0">
                <a:solidFill>
                  <a:srgbClr val="FF0000"/>
                </a:solidFill>
              </a:rPr>
              <a:t>е</a:t>
            </a:r>
            <a:r>
              <a:rPr lang="ru-RU" sz="3600" b="1" dirty="0" smtClean="0"/>
              <a:t>му. И стал зализывать раны у зайчишки. А п</a:t>
            </a:r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r>
              <a:rPr lang="ru-RU" sz="3600" b="1" dirty="0" smtClean="0"/>
              <a:t>том целую н</a:t>
            </a:r>
            <a:r>
              <a:rPr lang="ru-RU" sz="3600" b="1" dirty="0" smtClean="0">
                <a:solidFill>
                  <a:srgbClr val="FF0000"/>
                </a:solidFill>
              </a:rPr>
              <a:t>е</a:t>
            </a:r>
            <a:r>
              <a:rPr lang="ru-RU" sz="3600" b="1" dirty="0" smtClean="0"/>
              <a:t>делю л</a:t>
            </a:r>
            <a:r>
              <a:rPr lang="ru-RU" sz="3600" b="1" dirty="0" smtClean="0">
                <a:solidFill>
                  <a:srgbClr val="FF0000"/>
                </a:solidFill>
              </a:rPr>
              <a:t>е</a:t>
            </a:r>
            <a:r>
              <a:rPr lang="ru-RU" sz="3600" b="1" dirty="0" smtClean="0"/>
              <a:t>жал ок</a:t>
            </a:r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r>
              <a:rPr lang="ru-RU" sz="3600" b="1" dirty="0" smtClean="0"/>
              <a:t>л</a:t>
            </a:r>
            <a:r>
              <a:rPr lang="ru-RU" sz="3600" b="1" dirty="0" smtClean="0">
                <a:solidFill>
                  <a:srgbClr val="FF0000"/>
                </a:solidFill>
              </a:rPr>
              <a:t>о</a:t>
            </a:r>
            <a:r>
              <a:rPr lang="ru-RU" sz="3600" b="1" dirty="0" smtClean="0"/>
              <a:t> н</a:t>
            </a:r>
            <a:r>
              <a:rPr lang="ru-RU" sz="3600" b="1" dirty="0" smtClean="0">
                <a:solidFill>
                  <a:srgbClr val="FF0000"/>
                </a:solidFill>
              </a:rPr>
              <a:t>ег</a:t>
            </a:r>
            <a:r>
              <a:rPr lang="ru-RU" sz="3600" b="1" dirty="0" smtClean="0"/>
              <a:t>о и ник</a:t>
            </a:r>
            <a:r>
              <a:rPr lang="ru-RU" sz="3600" b="1" dirty="0" smtClean="0">
                <a:solidFill>
                  <a:srgbClr val="FF0000"/>
                </a:solidFill>
              </a:rPr>
              <a:t>ог</a:t>
            </a:r>
            <a:r>
              <a:rPr lang="ru-RU" sz="3600" b="1" dirty="0" smtClean="0"/>
              <a:t>о не подпускал к ран</a:t>
            </a:r>
            <a:r>
              <a:rPr lang="ru-RU" sz="3600" b="1" dirty="0" smtClean="0">
                <a:solidFill>
                  <a:srgbClr val="FF0000"/>
                </a:solidFill>
              </a:rPr>
              <a:t>е</a:t>
            </a:r>
            <a:r>
              <a:rPr lang="ru-RU" sz="3600" b="1" dirty="0" smtClean="0"/>
              <a:t>ному зайчишке. </a:t>
            </a:r>
            <a:endParaRPr lang="ru-RU" sz="3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1285860"/>
            <a:ext cx="871543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800" dirty="0" smtClean="0"/>
              <a:t>          </a:t>
            </a:r>
            <a:r>
              <a:rPr lang="ru-RU" sz="4800" b="1" dirty="0" smtClean="0"/>
              <a:t>А к</a:t>
            </a:r>
            <a:r>
              <a:rPr lang="ru-RU" sz="4800" b="1" dirty="0" smtClean="0">
                <a:solidFill>
                  <a:srgbClr val="FF0000"/>
                </a:solidFill>
              </a:rPr>
              <a:t>о</a:t>
            </a:r>
            <a:r>
              <a:rPr lang="ru-RU" sz="4800" b="1" dirty="0" smtClean="0"/>
              <a:t>гда зайчишка вызд</a:t>
            </a:r>
            <a:r>
              <a:rPr lang="ru-RU" sz="4800" b="1" dirty="0" smtClean="0">
                <a:solidFill>
                  <a:srgbClr val="FF0000"/>
                </a:solidFill>
              </a:rPr>
              <a:t>о</a:t>
            </a:r>
            <a:r>
              <a:rPr lang="ru-RU" sz="4800" b="1" dirty="0" smtClean="0"/>
              <a:t>р</a:t>
            </a:r>
            <a:r>
              <a:rPr lang="ru-RU" sz="4800" b="1" dirty="0" smtClean="0">
                <a:solidFill>
                  <a:srgbClr val="FF0000"/>
                </a:solidFill>
              </a:rPr>
              <a:t>о</a:t>
            </a:r>
            <a:r>
              <a:rPr lang="ru-RU" sz="4800" b="1" dirty="0" smtClean="0"/>
              <a:t>в</a:t>
            </a:r>
            <a:r>
              <a:rPr lang="ru-RU" sz="4800" b="1" dirty="0" smtClean="0">
                <a:solidFill>
                  <a:srgbClr val="FF0000"/>
                </a:solidFill>
              </a:rPr>
              <a:t>е</a:t>
            </a:r>
            <a:r>
              <a:rPr lang="ru-RU" sz="4800" b="1" dirty="0" smtClean="0"/>
              <a:t>л и с</a:t>
            </a:r>
            <a:r>
              <a:rPr lang="ru-RU" sz="4800" b="1" dirty="0" smtClean="0">
                <a:solidFill>
                  <a:srgbClr val="FF0000"/>
                </a:solidFill>
              </a:rPr>
              <a:t>о</a:t>
            </a:r>
            <a:r>
              <a:rPr lang="ru-RU" sz="4800" b="1" dirty="0" smtClean="0"/>
              <a:t>всем п</a:t>
            </a:r>
            <a:r>
              <a:rPr lang="ru-RU" sz="4800" b="1" dirty="0" smtClean="0">
                <a:solidFill>
                  <a:srgbClr val="FF0000"/>
                </a:solidFill>
              </a:rPr>
              <a:t>о</a:t>
            </a:r>
            <a:r>
              <a:rPr lang="ru-RU" sz="4800" b="1" dirty="0" smtClean="0"/>
              <a:t>прав</a:t>
            </a:r>
            <a:r>
              <a:rPr lang="ru-RU" sz="4800" b="1" dirty="0" smtClean="0">
                <a:solidFill>
                  <a:srgbClr val="FF0000"/>
                </a:solidFill>
              </a:rPr>
              <a:t>и</a:t>
            </a:r>
            <a:r>
              <a:rPr lang="ru-RU" sz="4800" b="1" dirty="0" smtClean="0"/>
              <a:t>лся, то Лорд пров</a:t>
            </a:r>
            <a:r>
              <a:rPr lang="ru-RU" sz="4800" b="1" dirty="0" smtClean="0">
                <a:solidFill>
                  <a:srgbClr val="FF0000"/>
                </a:solidFill>
              </a:rPr>
              <a:t>о</a:t>
            </a:r>
            <a:r>
              <a:rPr lang="ru-RU" sz="4800" b="1" dirty="0" smtClean="0"/>
              <a:t>дил е</a:t>
            </a:r>
            <a:r>
              <a:rPr lang="ru-RU" sz="4800" b="1" dirty="0" smtClean="0">
                <a:solidFill>
                  <a:srgbClr val="FF0000"/>
                </a:solidFill>
              </a:rPr>
              <a:t>г</a:t>
            </a:r>
            <a:r>
              <a:rPr lang="ru-RU" sz="4800" b="1" dirty="0" smtClean="0"/>
              <a:t>о в поле. И по сл</a:t>
            </a:r>
            <a:r>
              <a:rPr lang="ru-RU" sz="4800" b="1" dirty="0" smtClean="0">
                <a:solidFill>
                  <a:srgbClr val="FF0000"/>
                </a:solidFill>
              </a:rPr>
              <a:t>е</a:t>
            </a:r>
            <a:r>
              <a:rPr lang="ru-RU" sz="4800" b="1" dirty="0" smtClean="0"/>
              <a:t>дам п</a:t>
            </a:r>
            <a:r>
              <a:rPr lang="ru-RU" sz="4800" b="1" dirty="0" smtClean="0">
                <a:solidFill>
                  <a:srgbClr val="FF0000"/>
                </a:solidFill>
              </a:rPr>
              <a:t>о</a:t>
            </a:r>
            <a:r>
              <a:rPr lang="ru-RU" sz="4800" b="1" dirty="0" smtClean="0"/>
              <a:t>том люди дог</a:t>
            </a:r>
            <a:r>
              <a:rPr lang="ru-RU" sz="4800" b="1" dirty="0" smtClean="0">
                <a:solidFill>
                  <a:srgbClr val="FF0000"/>
                </a:solidFill>
              </a:rPr>
              <a:t>а</a:t>
            </a:r>
            <a:r>
              <a:rPr lang="ru-RU" sz="4800" b="1" dirty="0" smtClean="0"/>
              <a:t>дались, </a:t>
            </a:r>
            <a:r>
              <a:rPr lang="ru-RU" sz="4800" b="1" dirty="0" smtClean="0">
                <a:solidFill>
                  <a:srgbClr val="FF0000"/>
                </a:solidFill>
              </a:rPr>
              <a:t>ч</a:t>
            </a:r>
            <a:r>
              <a:rPr lang="ru-RU" sz="4800" b="1" dirty="0" smtClean="0"/>
              <a:t>то с</a:t>
            </a:r>
            <a:r>
              <a:rPr lang="ru-RU" sz="4800" b="1" dirty="0" smtClean="0">
                <a:solidFill>
                  <a:srgbClr val="FF0000"/>
                </a:solidFill>
              </a:rPr>
              <a:t>о</a:t>
            </a:r>
            <a:r>
              <a:rPr lang="ru-RU" sz="4800" b="1" dirty="0" smtClean="0"/>
              <a:t>бака и зайчишка вес</a:t>
            </a:r>
            <a:r>
              <a:rPr lang="ru-RU" sz="4800" b="1" dirty="0" smtClean="0">
                <a:solidFill>
                  <a:srgbClr val="FF0000"/>
                </a:solidFill>
              </a:rPr>
              <a:t>е</a:t>
            </a:r>
            <a:r>
              <a:rPr lang="ru-RU" sz="4800" b="1" dirty="0" smtClean="0"/>
              <a:t>л</a:t>
            </a:r>
            <a:r>
              <a:rPr lang="ru-RU" sz="4800" b="1" dirty="0" smtClean="0">
                <a:solidFill>
                  <a:srgbClr val="FF0000"/>
                </a:solidFill>
              </a:rPr>
              <a:t>о</a:t>
            </a:r>
            <a:r>
              <a:rPr lang="ru-RU" sz="4800" b="1" dirty="0" smtClean="0"/>
              <a:t> играли на сн</a:t>
            </a:r>
            <a:r>
              <a:rPr lang="ru-RU" sz="4800" b="1" dirty="0" smtClean="0">
                <a:solidFill>
                  <a:srgbClr val="FF0000"/>
                </a:solidFill>
              </a:rPr>
              <a:t>е</a:t>
            </a:r>
            <a:r>
              <a:rPr lang="ru-RU" sz="4800" b="1" dirty="0" smtClean="0"/>
              <a:t>гу. </a:t>
            </a:r>
            <a:endParaRPr lang="ru-RU" sz="4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642910" y="142852"/>
            <a:ext cx="74295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ЧИТАЕМ И ПЕРЕСКАЗЫВАЕМ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0"/>
            <a:ext cx="4572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sz="3200" b="1" dirty="0" smtClean="0"/>
              <a:t>План:</a:t>
            </a:r>
          </a:p>
          <a:p>
            <a:pPr algn="just"/>
            <a:r>
              <a:rPr lang="ru-RU" sz="3200" b="1" dirty="0" smtClean="0"/>
              <a:t>1) Возвращение с охоты.</a:t>
            </a:r>
          </a:p>
          <a:p>
            <a:pPr algn="just"/>
            <a:r>
              <a:rPr lang="ru-RU" sz="3200" b="1" dirty="0" smtClean="0"/>
              <a:t>2) Подранок.</a:t>
            </a:r>
          </a:p>
          <a:p>
            <a:pPr algn="just"/>
            <a:r>
              <a:rPr lang="ru-RU" sz="3200" b="1" dirty="0" smtClean="0"/>
              <a:t>3) Необычная собака.</a:t>
            </a:r>
          </a:p>
          <a:p>
            <a:pPr algn="just"/>
            <a:r>
              <a:rPr lang="ru-RU" sz="3200" b="1" dirty="0" smtClean="0"/>
              <a:t>4) Заботливый Лорд.</a:t>
            </a:r>
          </a:p>
          <a:p>
            <a:pPr algn="just"/>
            <a:r>
              <a:rPr lang="ru-RU" sz="3200" b="1" dirty="0" smtClean="0"/>
              <a:t>5) Выздоровление.</a:t>
            </a:r>
          </a:p>
          <a:p>
            <a:pPr algn="just"/>
            <a:r>
              <a:rPr lang="ru-RU" sz="3200" b="1" dirty="0" smtClean="0"/>
              <a:t>6) Догадка людей.</a:t>
            </a:r>
            <a:endParaRPr lang="ru-RU" sz="32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14282" y="3643314"/>
            <a:ext cx="8715436" cy="298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FF0000"/>
                </a:solidFill>
              </a:rPr>
              <a:t>Обратите внимание:</a:t>
            </a:r>
          </a:p>
          <a:p>
            <a:pPr algn="just"/>
            <a:r>
              <a:rPr lang="ru-RU" sz="4000" dirty="0" smtClean="0">
                <a:solidFill>
                  <a:srgbClr val="FF0000"/>
                </a:solidFill>
              </a:rPr>
              <a:t>О</a:t>
            </a:r>
            <a:r>
              <a:rPr lang="ru-RU" sz="4000" dirty="0" smtClean="0"/>
              <a:t>хотн</a:t>
            </a:r>
            <a:r>
              <a:rPr lang="ru-RU" sz="4000" dirty="0" smtClean="0">
                <a:solidFill>
                  <a:srgbClr val="FF0000"/>
                </a:solidFill>
              </a:rPr>
              <a:t>и</a:t>
            </a:r>
            <a:r>
              <a:rPr lang="ru-RU" sz="4000" dirty="0" smtClean="0"/>
              <a:t>ки, п</a:t>
            </a:r>
            <a:r>
              <a:rPr lang="ru-RU" sz="4000" dirty="0" smtClean="0">
                <a:solidFill>
                  <a:srgbClr val="FF0000"/>
                </a:solidFill>
              </a:rPr>
              <a:t>о</a:t>
            </a:r>
            <a:r>
              <a:rPr lang="ru-RU" sz="4000" dirty="0" smtClean="0"/>
              <a:t>дран</a:t>
            </a:r>
            <a:r>
              <a:rPr lang="ru-RU" sz="4000" dirty="0" smtClean="0">
                <a:solidFill>
                  <a:srgbClr val="FF0000"/>
                </a:solidFill>
              </a:rPr>
              <a:t>о</a:t>
            </a:r>
            <a:r>
              <a:rPr lang="ru-RU" sz="4000" dirty="0" smtClean="0"/>
              <a:t>к, н</a:t>
            </a:r>
            <a:r>
              <a:rPr lang="ru-RU" sz="4000" dirty="0" smtClean="0">
                <a:solidFill>
                  <a:srgbClr val="FF0000"/>
                </a:solidFill>
              </a:rPr>
              <a:t>и</a:t>
            </a:r>
            <a:r>
              <a:rPr lang="ru-RU" sz="4000" dirty="0" smtClean="0"/>
              <a:t>кто, </a:t>
            </a:r>
            <a:r>
              <a:rPr lang="ru-RU" sz="4000" dirty="0" smtClean="0">
                <a:solidFill>
                  <a:srgbClr val="FF0000"/>
                </a:solidFill>
              </a:rPr>
              <a:t>о</a:t>
            </a:r>
            <a:r>
              <a:rPr lang="ru-RU" sz="4000" dirty="0" smtClean="0"/>
              <a:t>громная, л</a:t>
            </a:r>
            <a:r>
              <a:rPr lang="ru-RU" sz="4000" dirty="0" smtClean="0">
                <a:solidFill>
                  <a:srgbClr val="FF0000"/>
                </a:solidFill>
              </a:rPr>
              <a:t>о</a:t>
            </a:r>
            <a:r>
              <a:rPr lang="ru-RU" sz="4000" dirty="0" smtClean="0"/>
              <a:t>хматая, ув</a:t>
            </a:r>
            <a:r>
              <a:rPr lang="ru-RU" sz="4000" dirty="0" smtClean="0">
                <a:solidFill>
                  <a:srgbClr val="FF0000"/>
                </a:solidFill>
              </a:rPr>
              <a:t>а</a:t>
            </a:r>
            <a:r>
              <a:rPr lang="ru-RU" sz="4000" dirty="0" smtClean="0"/>
              <a:t>жали, </a:t>
            </a:r>
            <a:r>
              <a:rPr lang="ru-RU" sz="4000" dirty="0" smtClean="0">
                <a:solidFill>
                  <a:srgbClr val="FF0000"/>
                </a:solidFill>
              </a:rPr>
              <a:t>о</a:t>
            </a:r>
            <a:r>
              <a:rPr lang="ru-RU" sz="4000" dirty="0" smtClean="0"/>
              <a:t>твага, бл</a:t>
            </a:r>
            <a:r>
              <a:rPr lang="ru-RU" sz="4000" dirty="0" smtClean="0">
                <a:solidFill>
                  <a:srgbClr val="FF0000"/>
                </a:solidFill>
              </a:rPr>
              <a:t>а</a:t>
            </a:r>
            <a:r>
              <a:rPr lang="ru-RU" sz="4000" dirty="0" smtClean="0"/>
              <a:t>г</a:t>
            </a:r>
            <a:r>
              <a:rPr lang="ru-RU" sz="4000" dirty="0" smtClean="0">
                <a:solidFill>
                  <a:srgbClr val="FF0000"/>
                </a:solidFill>
              </a:rPr>
              <a:t>о</a:t>
            </a:r>
            <a:r>
              <a:rPr lang="ru-RU" sz="4000" dirty="0" smtClean="0"/>
              <a:t>ро</a:t>
            </a:r>
            <a:r>
              <a:rPr lang="ru-RU" sz="4000" dirty="0" smtClean="0">
                <a:solidFill>
                  <a:srgbClr val="FF0000"/>
                </a:solidFill>
              </a:rPr>
              <a:t>д</a:t>
            </a:r>
            <a:r>
              <a:rPr lang="ru-RU" sz="4000" u="sng" dirty="0" smtClean="0"/>
              <a:t>ст</a:t>
            </a:r>
            <a:r>
              <a:rPr lang="ru-RU" sz="4000" dirty="0" smtClean="0"/>
              <a:t>в</a:t>
            </a:r>
            <a:r>
              <a:rPr lang="ru-RU" sz="4000" dirty="0" smtClean="0">
                <a:solidFill>
                  <a:srgbClr val="FF0000"/>
                </a:solidFill>
              </a:rPr>
              <a:t>о</a:t>
            </a:r>
            <a:r>
              <a:rPr lang="ru-RU" sz="4000" dirty="0" smtClean="0"/>
              <a:t>, п</a:t>
            </a:r>
            <a:r>
              <a:rPr lang="ru-RU" sz="4000" dirty="0" smtClean="0">
                <a:solidFill>
                  <a:srgbClr val="FF0000"/>
                </a:solidFill>
              </a:rPr>
              <a:t>о</a:t>
            </a:r>
            <a:r>
              <a:rPr lang="ru-RU" sz="4000" dirty="0" smtClean="0"/>
              <a:t>том, ок</a:t>
            </a:r>
            <a:r>
              <a:rPr lang="ru-RU" sz="4000" dirty="0" smtClean="0">
                <a:solidFill>
                  <a:srgbClr val="FF0000"/>
                </a:solidFill>
              </a:rPr>
              <a:t>о</a:t>
            </a:r>
            <a:r>
              <a:rPr lang="ru-RU" sz="4000" dirty="0" smtClean="0"/>
              <a:t>л</a:t>
            </a:r>
            <a:r>
              <a:rPr lang="ru-RU" sz="4000" dirty="0" smtClean="0">
                <a:solidFill>
                  <a:srgbClr val="FF0000"/>
                </a:solidFill>
              </a:rPr>
              <a:t>о</a:t>
            </a:r>
            <a:r>
              <a:rPr lang="ru-RU" sz="4000" dirty="0" smtClean="0"/>
              <a:t> н</a:t>
            </a:r>
            <a:r>
              <a:rPr lang="ru-RU" sz="4000" dirty="0" smtClean="0">
                <a:solidFill>
                  <a:srgbClr val="FF0000"/>
                </a:solidFill>
              </a:rPr>
              <a:t>ег</a:t>
            </a:r>
            <a:r>
              <a:rPr lang="ru-RU" sz="4000" dirty="0" smtClean="0"/>
              <a:t>о, н</a:t>
            </a:r>
            <a:r>
              <a:rPr lang="ru-RU" sz="4000" dirty="0" smtClean="0">
                <a:solidFill>
                  <a:srgbClr val="FF0000"/>
                </a:solidFill>
              </a:rPr>
              <a:t>и</a:t>
            </a:r>
            <a:r>
              <a:rPr lang="ru-RU" sz="4000" dirty="0" smtClean="0"/>
              <a:t>кто, к ран</a:t>
            </a:r>
            <a:r>
              <a:rPr lang="ru-RU" sz="4000" dirty="0" smtClean="0">
                <a:solidFill>
                  <a:srgbClr val="FF0000"/>
                </a:solidFill>
              </a:rPr>
              <a:t>е</a:t>
            </a:r>
            <a:r>
              <a:rPr lang="ru-RU" sz="4000" dirty="0" smtClean="0"/>
              <a:t>н</a:t>
            </a:r>
            <a:r>
              <a:rPr lang="ru-RU" sz="4000" dirty="0" smtClean="0">
                <a:solidFill>
                  <a:srgbClr val="FF0000"/>
                </a:solidFill>
              </a:rPr>
              <a:t>о</a:t>
            </a:r>
            <a:r>
              <a:rPr lang="ru-RU" sz="4000" dirty="0" smtClean="0"/>
              <a:t>му, д</a:t>
            </a:r>
            <a:r>
              <a:rPr lang="ru-RU" sz="4000" dirty="0" smtClean="0">
                <a:solidFill>
                  <a:srgbClr val="FF0000"/>
                </a:solidFill>
              </a:rPr>
              <a:t>о</a:t>
            </a:r>
            <a:r>
              <a:rPr lang="ru-RU" sz="4000" dirty="0" smtClean="0"/>
              <a:t>г</a:t>
            </a:r>
            <a:r>
              <a:rPr lang="ru-RU" sz="4000" dirty="0" smtClean="0">
                <a:solidFill>
                  <a:srgbClr val="FF0000"/>
                </a:solidFill>
              </a:rPr>
              <a:t>а</a:t>
            </a:r>
            <a:r>
              <a:rPr lang="ru-RU" sz="4000" dirty="0" smtClean="0"/>
              <a:t>дались.</a:t>
            </a:r>
            <a:endParaRPr lang="ru-RU" sz="4000" dirty="0"/>
          </a:p>
        </p:txBody>
      </p:sp>
      <p:pic>
        <p:nvPicPr>
          <p:cNvPr id="1026" name="Picture 2" descr="D:\Документы\Коллекция картинок (Microsoft)\sobaka122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20000"/>
          </a:blip>
          <a:srcRect/>
          <a:stretch>
            <a:fillRect/>
          </a:stretch>
        </p:blipFill>
        <p:spPr bwMode="auto">
          <a:xfrm>
            <a:off x="4429124" y="49332"/>
            <a:ext cx="4431826" cy="39944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357290" y="980728"/>
            <a:ext cx="642942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Автор презентации: </a:t>
            </a:r>
            <a:endParaRPr lang="en-US" sz="3600" b="1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  <a:p>
            <a:pPr algn="ctr"/>
            <a:r>
              <a:rPr lang="ru-RU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Щербакова Лариса Геннадьевна </a:t>
            </a:r>
          </a:p>
          <a:p>
            <a:pPr algn="ctr"/>
            <a:r>
              <a:rPr lang="ru-RU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учитель начальных классов </a:t>
            </a:r>
          </a:p>
          <a:p>
            <a:pPr algn="ctr"/>
            <a:r>
              <a:rPr lang="ru-RU" sz="3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МОУ СОШ №12 г.Волжского Волгоградской области</a:t>
            </a:r>
            <a:endParaRPr lang="ru-RU" sz="36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492</Words>
  <Application>Microsoft Office PowerPoint</Application>
  <PresentationFormat>Экран (4:3)</PresentationFormat>
  <Paragraphs>50</Paragraphs>
  <Slides>9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Я</cp:lastModifiedBy>
  <cp:revision>5</cp:revision>
  <dcterms:created xsi:type="dcterms:W3CDTF">2010-08-25T08:46:37Z</dcterms:created>
  <dcterms:modified xsi:type="dcterms:W3CDTF">2013-01-06T18:52:52Z</dcterms:modified>
</cp:coreProperties>
</file>