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0099CC"/>
    <a:srgbClr val="336699"/>
    <a:srgbClr val="00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26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71;\Desktop\Documents\&#1057;&#1048;&#1057;&#1058;&#1045;&#1052;&#1040;%20&#1047;&#1040;&#1053;&#1050;&#1054;&#1042;&#1040;\&#1055;&#1056;&#1045;&#1047;&#1045;&#1053;&#1058;&#1040;&#1062;&#1048;&#1048;%20&#1055;&#1054;%20&#1054;&#1050;&#1056;.&#1052;&#1048;&#1056;&#1059;\&#1042;%20&#1075;&#1086;&#1089;&#1090;&#1080;%20&#1082;%20&#1079;&#1074;&#1105;&#1079;&#1076;&#1072;&#1084;\Kenny%20g%20-%20Going%20home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3.jpeg"/><Relationship Id="rId7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Загрузки\КАРТИНКА РАКЕТЫ И РЕБЁНОК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-285784" y="-285776"/>
            <a:ext cx="9753600" cy="7315200"/>
          </a:xfrm>
          <a:prstGeom prst="rect">
            <a:avLst/>
          </a:prstGeom>
          <a:solidFill>
            <a:srgbClr val="0099CC"/>
          </a:solidFill>
        </p:spPr>
      </p:pic>
      <p:sp>
        <p:nvSpPr>
          <p:cNvPr id="5" name="Овал 4"/>
          <p:cNvSpPr/>
          <p:nvPr/>
        </p:nvSpPr>
        <p:spPr>
          <a:xfrm rot="1486705">
            <a:off x="-560119" y="5994971"/>
            <a:ext cx="2000264" cy="1516591"/>
          </a:xfrm>
          <a:prstGeom prst="ellipse">
            <a:avLst/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-214338"/>
            <a:ext cx="63425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 гости к звёздам»</a:t>
            </a:r>
            <a:endParaRPr lang="ru-RU" sz="5400" b="1" i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5143512"/>
            <a:ext cx="4396653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b="1" i="1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Презентацию подготовил</a:t>
            </a:r>
          </a:p>
          <a:p>
            <a:pPr algn="ctr"/>
            <a:r>
              <a:rPr lang="ru-RU" b="1" i="1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Муромцев Александр</a:t>
            </a:r>
            <a:endParaRPr lang="ru-RU" b="1" i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Куратор Щербакова Лариса Геннадьевна</a:t>
            </a:r>
            <a:endParaRPr lang="ru-RU" b="1" i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СОШ №12 г.Волжского </a:t>
            </a:r>
          </a:p>
          <a:p>
            <a:pPr algn="ctr"/>
            <a:r>
              <a:rPr lang="ru-RU" b="1" i="1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Волгоградской области</a:t>
            </a:r>
          </a:p>
        </p:txBody>
      </p:sp>
      <p:pic>
        <p:nvPicPr>
          <p:cNvPr id="8" name="Kenny g - Going hom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email"/>
          <a:stretch>
            <a:fillRect/>
          </a:stretch>
        </p:blipFill>
        <p:spPr>
          <a:xfrm>
            <a:off x="9144000" y="6705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 advClick="0" advTm="10390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>
                <p:cTn id="3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0606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828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009[1]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75723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«Горячие» звезды -    голубые и белые;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«теплые» звезды –     желтые;</a:t>
            </a:r>
            <a:b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«холодные» звезды – красные и оранжевые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 advClick="0" advTm="4109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70607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125"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D:\Загрузки\КАРТИНКА РАКЕТЫ И РЕБЁНОК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85784" y="-285776"/>
            <a:ext cx="9753600" cy="7315200"/>
          </a:xfrm>
          <a:prstGeom prst="rect">
            <a:avLst/>
          </a:prstGeom>
          <a:solidFill>
            <a:srgbClr val="0099CC"/>
          </a:solidFill>
        </p:spPr>
      </p:pic>
      <p:sp>
        <p:nvSpPr>
          <p:cNvPr id="5" name="Овал 4"/>
          <p:cNvSpPr/>
          <p:nvPr/>
        </p:nvSpPr>
        <p:spPr>
          <a:xfrm rot="1486705">
            <a:off x="-560119" y="5994971"/>
            <a:ext cx="2000264" cy="1516591"/>
          </a:xfrm>
          <a:prstGeom prst="ellipse">
            <a:avLst/>
          </a:prstGeom>
          <a:gradFill flip="none" rotWithShape="1">
            <a:gsLst>
              <a:gs pos="0">
                <a:srgbClr val="336699">
                  <a:shade val="30000"/>
                  <a:satMod val="115000"/>
                </a:srgbClr>
              </a:gs>
              <a:gs pos="50000">
                <a:srgbClr val="336699">
                  <a:shade val="67500"/>
                  <a:satMod val="115000"/>
                </a:srgbClr>
              </a:gs>
              <a:gs pos="100000">
                <a:srgbClr val="336699">
                  <a:shade val="100000"/>
                  <a:satMod val="115000"/>
                </a:srgbClr>
              </a:gs>
            </a:gsLst>
            <a:lin ang="81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-171400"/>
            <a:ext cx="634250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«В гости к звёздам»</a:t>
            </a:r>
            <a:endParaRPr lang="ru-RU" sz="5400" b="1" i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663500" y="5103674"/>
            <a:ext cx="18473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b="1" i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 advClick="0" advTm="5985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Загрузки\ГОЛУБЫЕ КРИВЫЕ НА ЗВЁЗДНОМ НЕБЕ.jpg"/>
          <p:cNvPicPr>
            <a:picLocks noChangeAspect="1" noChangeArrowheads="1"/>
          </p:cNvPicPr>
          <p:nvPr/>
        </p:nvPicPr>
        <p:blipFill>
          <a:blip r:embed="rId3" cstate="email"/>
          <a:srcRect b="2041"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6" name="Рисунок 5" descr="Планетарий Волгограда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600076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5929322" y="2000240"/>
            <a:ext cx="3456459" cy="286232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Волгоградский </a:t>
            </a:r>
          </a:p>
          <a:p>
            <a:pPr algn="ctr"/>
            <a:endParaRPr lang="ru-RU" sz="36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dirty="0" smtClea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600" b="1" cap="none" spc="0" dirty="0" smtClean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600" b="1" cap="none" spc="0" dirty="0" smtClean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планетарий</a:t>
            </a:r>
            <a:endParaRPr lang="ru-RU" sz="3600" b="1" cap="none" spc="0" dirty="0">
              <a:ln w="10160">
                <a:solidFill>
                  <a:schemeClr val="bg1"/>
                </a:solidFill>
                <a:prstDash val="solid"/>
              </a:ln>
              <a:solidFill>
                <a:srgbClr val="FFFFFF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custDataLst>
      <p:tags r:id="rId1"/>
    </p:custDataLst>
  </p:cSld>
  <p:clrMapOvr>
    <a:masterClrMapping/>
  </p:clrMapOvr>
  <p:transition spd="slow" advClick="0" advTm="989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1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60"/>
                            </p:stCondLst>
                            <p:childTnLst>
                              <p:par>
                                <p:cTn id="15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Загрузки\ГОЛУБЫЕ КРИВЫЕ НА ЗВЁЗДНОМ НЕБЕ.jpg"/>
          <p:cNvPicPr>
            <a:picLocks noChangeAspect="1" noChangeArrowheads="1"/>
          </p:cNvPicPr>
          <p:nvPr/>
        </p:nvPicPr>
        <p:blipFill>
          <a:blip r:embed="rId2" cstate="email"/>
          <a:srcRect b="2041"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285720" y="2571744"/>
            <a:ext cx="8501122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Волгоградский планетарий- один из лучших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планетариев России.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Величественное здание привлекает внимание красотой 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монументальностью архитектурного оформления.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Его высота 43 м.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Полусферический купол венчает скульптура работы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Народного художника СССР В. И.Мухиной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(высота 7 м, масса 7 т).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Голубые ели перед главным входом в планетарий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розарии гармонично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украшают общий ансамбль.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ланетарий Волгограда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42844" y="142852"/>
            <a:ext cx="2762256" cy="2405066"/>
          </a:xfrm>
          <a:prstGeom prst="rect">
            <a:avLst/>
          </a:prstGeom>
          <a:noFill/>
          <a:ln w="69850" cmpd="tri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" name="Рисунок 6" descr="Планетарий Волгограда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286116" y="142852"/>
            <a:ext cx="2857520" cy="2428868"/>
          </a:xfrm>
          <a:prstGeom prst="rect">
            <a:avLst/>
          </a:prstGeom>
          <a:noFill/>
          <a:ln w="69850" cmpd="tri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8" name="Рисунок 7" descr="Планетарий Волгограда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00794" y="214290"/>
            <a:ext cx="2643206" cy="2357454"/>
          </a:xfrm>
          <a:prstGeom prst="rect">
            <a:avLst/>
          </a:prstGeom>
          <a:noFill/>
          <a:ln w="69850" cmpd="tri">
            <a:solidFill>
              <a:schemeClr val="accent5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24860"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0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6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8500"/>
                            </p:stCondLst>
                            <p:childTnLst>
                              <p:par>
                                <p:cTn id="4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10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4" dur="500"/>
                                        <p:tgtEl>
                                          <p:spTgt spid="10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500"/>
                            </p:stCondLst>
                            <p:childTnLst>
                              <p:par>
                                <p:cTn id="5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10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0"/>
                            </p:stCondLst>
                            <p:childTnLst>
                              <p:par>
                                <p:cTn id="60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155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155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4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5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6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7" dur="1155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8" dur="1845" accel="100000" fill="hold">
                                          <p:stCondLst>
                                            <p:cond delay="115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102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7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102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7000"/>
                            </p:stCondLst>
                            <p:childTnLst>
                              <p:par>
                                <p:cTn id="7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2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D:\Загрузки\ГОЛУБЫЕ КРИВЫЕ НА ЗВЁЗДНОМ НЕБЕ.jpg"/>
          <p:cNvPicPr>
            <a:picLocks noChangeAspect="1" noChangeArrowheads="1"/>
          </p:cNvPicPr>
          <p:nvPr/>
        </p:nvPicPr>
        <p:blipFill>
          <a:blip r:embed="rId2" cstate="email"/>
          <a:srcRect b="2041"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500034" y="3441680"/>
            <a:ext cx="825623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Планетарий был построен в 1954г.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 началось с того, что рабочие Германии (ГДР) решили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изготовить уникальный оптический прибор-планетарий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преподнести его в дар городу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 всемирной славой - Сталинграду.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полвека работы планетария здесь все сохранено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первоначальном виде— цвет мрамора,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стены, паркет, все дышит красотой,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мы будто погружаемся во времена его открытия.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ланетарий Волгограда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928926" y="214290"/>
            <a:ext cx="3119446" cy="3048008"/>
          </a:xfrm>
          <a:prstGeom prst="roundRect">
            <a:avLst/>
          </a:prstGeom>
          <a:noFill/>
          <a:ln w="76200" cmpd="thickThin">
            <a:solidFill>
              <a:srgbClr val="FFC000"/>
            </a:solidFill>
            <a:miter lim="800000"/>
            <a:headEnd/>
            <a:tailEnd/>
          </a:ln>
        </p:spPr>
      </p:pic>
      <p:pic>
        <p:nvPicPr>
          <p:cNvPr id="7" name="Рисунок 6" descr="Планетарий Волгограда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00034" y="857232"/>
            <a:ext cx="1892300" cy="1892300"/>
          </a:xfrm>
          <a:prstGeom prst="roundRect">
            <a:avLst/>
          </a:prstGeom>
          <a:noFill/>
          <a:ln w="76200" cmpd="thickThin">
            <a:solidFill>
              <a:srgbClr val="7030A0"/>
            </a:solidFill>
            <a:miter lim="800000"/>
            <a:headEnd/>
            <a:tailEnd/>
          </a:ln>
        </p:spPr>
      </p:pic>
      <p:pic>
        <p:nvPicPr>
          <p:cNvPr id="8" name="Рисунок 7" descr="Планетарий Волгограда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643702" y="785794"/>
            <a:ext cx="1892300" cy="1892300"/>
          </a:xfrm>
          <a:prstGeom prst="roundRect">
            <a:avLst/>
          </a:prstGeom>
          <a:noFill/>
          <a:ln w="76200" cmpd="thickThin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19625"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1740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1740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740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740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7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740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7500"/>
                            </p:stCondLst>
                            <p:childTnLst>
                              <p:par>
                                <p:cTn id="4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40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500"/>
                            </p:stCondLst>
                            <p:childTnLst>
                              <p:par>
                                <p:cTn id="5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40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Загрузки\ГОЛУБЫЕ КРИВЫЕ НА ЗВЁЗДНОМ НЕБЕ.jpg"/>
          <p:cNvPicPr>
            <a:picLocks noChangeAspect="1" noChangeArrowheads="1"/>
          </p:cNvPicPr>
          <p:nvPr/>
        </p:nvPicPr>
        <p:blipFill>
          <a:blip r:embed="rId3" cstate="email"/>
          <a:srcRect b="2041"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10" name="Рисунок 9" descr="Планетарий Волгограда"/>
          <p:cNvPicPr/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357818" y="3643314"/>
            <a:ext cx="18923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ланетарий Волгограда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500430" y="2643182"/>
            <a:ext cx="18923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Планетарий Волгограда"/>
          <p:cNvPicPr/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1785918" y="1285860"/>
            <a:ext cx="18923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572000" y="214290"/>
            <a:ext cx="4572000" cy="304698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В фойе и залах планетария вы сможете посмотреть макеты первого и третьего спутника земли, корабля "Восток", глобус Луны, маятник Фуко, каменный и железный метеориты, глобусы звездного неба и ядра Земли,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ланетарий Волгограда"/>
          <p:cNvPicPr/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0" y="0"/>
            <a:ext cx="18923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Планетарий Волгограда"/>
          <p:cNvPicPr/>
          <p:nvPr/>
        </p:nvPicPr>
        <p:blipFill>
          <a:blip r:embed="rId8" cstate="email"/>
          <a:srcRect/>
          <a:stretch>
            <a:fillRect/>
          </a:stretch>
        </p:blipFill>
        <p:spPr bwMode="auto">
          <a:xfrm>
            <a:off x="7251700" y="4965700"/>
            <a:ext cx="1892300" cy="189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custDataLst>
      <p:tags r:id="rId1"/>
    </p:custDataLst>
  </p:cSld>
  <p:clrMapOvr>
    <a:masterClrMapping/>
  </p:clrMapOvr>
  <p:transition spd="slow" advClick="0" advTm="25825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6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9000"/>
                            </p:stCondLst>
                            <p:childTnLst>
                              <p:par>
                                <p:cTn id="2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3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3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Загрузки\ГОЛУБЫЕ КРИВЫЕ НА ЗВЁЗДНОМ НЕБЕ.jpg"/>
          <p:cNvPicPr>
            <a:picLocks noChangeAspect="1" noChangeArrowheads="1"/>
          </p:cNvPicPr>
          <p:nvPr/>
        </p:nvPicPr>
        <p:blipFill>
          <a:blip r:embed="rId2" cstate="email"/>
          <a:srcRect b="2041"/>
          <a:stretch>
            <a:fillRect/>
          </a:stretch>
        </p:blipFill>
        <p:spPr bwMode="auto">
          <a:xfrm>
            <a:off x="0" y="0"/>
            <a:ext cx="9258326" cy="6858000"/>
          </a:xfrm>
          <a:prstGeom prst="rect">
            <a:avLst/>
          </a:prstGeom>
          <a:noFill/>
        </p:spPr>
      </p:pic>
      <p:pic>
        <p:nvPicPr>
          <p:cNvPr id="7" name="Рисунок 6" descr="Планетарий Волгограда"/>
          <p:cNvPicPr/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14282" y="4143380"/>
            <a:ext cx="2571736" cy="2571744"/>
          </a:xfrm>
          <a:prstGeom prst="rect">
            <a:avLst/>
          </a:prstGeom>
          <a:noFill/>
          <a:ln w="76200">
            <a:solidFill>
              <a:srgbClr val="0099CC"/>
            </a:solidFill>
            <a:miter lim="800000"/>
            <a:headEnd/>
            <a:tailEnd/>
          </a:ln>
        </p:spPr>
      </p:pic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928762" y="3214686"/>
            <a:ext cx="7215238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насладиться видом витража из цветного хрусталя и конечно, послушать и посмотреть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лекцию с помощью планетария.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Внутри двора находится обсерватория,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где можно с помощью телескопа понаблюдать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небесными телами.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 сможете увидеть другие экспонаты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 насладиться посещением данного </a:t>
            </a: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звездного дома.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Планетарий Волгограда"/>
          <p:cNvPicPr/>
          <p:nvPr/>
        </p:nvPicPr>
        <p:blipFill>
          <a:blip r:embed="rId4" cstate="email"/>
          <a:srcRect l="17499" r="17500"/>
          <a:stretch>
            <a:fillRect/>
          </a:stretch>
        </p:blipFill>
        <p:spPr bwMode="auto">
          <a:xfrm>
            <a:off x="642910" y="285728"/>
            <a:ext cx="2214578" cy="300039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Рисунок 7" descr="Планетарий Волгограда"/>
          <p:cNvPicPr/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357950" y="214290"/>
            <a:ext cx="2571736" cy="2928934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  <p:transition spd="slow" advClick="0" advTm="18594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84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84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85" decel="100000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385" decel="100000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3" dur="385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385" decel="100000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385" decel="100000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385" fill="hold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385" fill="hold"/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385" decel="100000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385" decel="100000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0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1" dur="385" fill="hold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2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3" dur="385" fill="hold"/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843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000"/>
                            </p:stCondLst>
                            <p:childTnLst>
                              <p:par>
                                <p:cTn id="5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843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8000"/>
                            </p:stCondLst>
                            <p:childTnLst>
                              <p:par>
                                <p:cTn id="6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4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84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84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843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9000"/>
                            </p:stCondLst>
                            <p:childTnLst>
                              <p:par>
                                <p:cTn id="6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0602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687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060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3250">
    <p:strips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 descr="70603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734">
    <p:strips dir="l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"/>
</p:tagLst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137</TotalTime>
  <Words>82</Words>
  <Application>Microsoft Office PowerPoint</Application>
  <PresentationFormat>Экран (4:3)</PresentationFormat>
  <Paragraphs>42</Paragraphs>
  <Slides>13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Тема1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Волгоградский планетарий</dc:title>
  <dc:creator>Щербакова Л.Г.</dc:creator>
  <cp:lastModifiedBy>Я</cp:lastModifiedBy>
  <cp:revision>16</cp:revision>
  <dcterms:modified xsi:type="dcterms:W3CDTF">2013-01-06T18:21:11Z</dcterms:modified>
</cp:coreProperties>
</file>