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090" autoAdjust="0"/>
  </p:normalViewPr>
  <p:slideViewPr>
    <p:cSldViewPr>
      <p:cViewPr varScale="1">
        <p:scale>
          <a:sx n="50" d="100"/>
          <a:sy n="5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D621A-D383-4FD0-9E31-8C80FC08B589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3CCA9-3AB4-4871-B2BB-B51EF69D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ОБРАЗОВАНИЕ ВУЛКАНОВ. Глубинные каналы в земной коре, через которые расплавленные магматические массы, внедряются в толщу земной коры, из мантии пробиваются на поверхность. Вулканы- это</a:t>
            </a:r>
            <a:r>
              <a:rPr lang="ru-RU" baseline="0" dirty="0" smtClean="0"/>
              <a:t> как </a:t>
            </a:r>
            <a:r>
              <a:rPr lang="ru-RU" dirty="0" smtClean="0"/>
              <a:t>окна в глубь планеты. Как только в земной коре образуется трещина, идущая из глубины к поверхности Земли, давление под ней резко падает и глубинные вещества, разжижаясь, превращаются в огненно-жидкую массу, которая называется магмой. По трещинам она поднимается вверх, теряет часть газов и изливается на поверхность Земли, образуя лаву. Лава постепенно застывает и образует на поверхности вулканические холмы и горы - вулканы. Извержение вулкана, как правило, сопровождается землетрясением, взрывами, страшным гулом, выбросом пепла, камней из жерла.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Земле насчитывается около 1300 действующих вулканов. Действующим называют вулкан, периодически извергающийся в настоящее время или на памяти человечества.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Вулканы выносят на поверхность глубинное вещество из недр Земли. При извержении, выделяется также большое количество водяного пара и газа. В настоящее время учёные пришли к выводу, что вулканические водяные пары образовали значительную часть водной оболочки Земли, а газы – атмосферу, которая впоследствии обогатилась кислородом.</a:t>
            </a:r>
            <a:br>
              <a:rPr lang="ru-RU" dirty="0" smtClean="0"/>
            </a:br>
            <a:r>
              <a:rPr lang="ru-RU" dirty="0" smtClean="0"/>
              <a:t>Вулканический пепел обогащает почву. Продукты извержений: пемза, обсидиан, базальт – используются в строительстве. Вблизи вулканов образуются месторождения полезных ископаемых, например серы.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Вулкан, ни разу не извергавшийся за 10000 лет, называют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спящим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таком состоянии вулкан может оставаться до 25000 лет.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</a:t>
            </a:r>
            <a:r>
              <a:rPr lang="ru-RU" dirty="0" smtClean="0"/>
              <a:t>. МАЛЫЙ СЕМАЧИК. Камчатка.</a:t>
            </a:r>
            <a:br>
              <a:rPr lang="ru-RU" dirty="0" smtClean="0"/>
            </a:br>
            <a:r>
              <a:rPr lang="ru-RU" dirty="0" smtClean="0"/>
              <a:t>Нередко в кратерах заснувших вулканов образуются озёра.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Заснувшие вулканы нередко начинают действовать. В 1991 году сильнейшее в ХХ веке. Извержение выбросило в атмосферу 8 куб. км пепла и 20 </a:t>
            </a:r>
            <a:r>
              <a:rPr lang="ru-RU" dirty="0" err="1" smtClean="0"/>
              <a:t>млн</a:t>
            </a:r>
            <a:r>
              <a:rPr lang="ru-RU" dirty="0" smtClean="0"/>
              <a:t> т сернистого газа. Образовалась дымка, окутавшая всю планету. Понизив освещённость её поверхности Солнцем, это привело к падению среднемировой температуры на 0,5</a:t>
            </a:r>
            <a:r>
              <a:rPr lang="ru-RU" baseline="30000" dirty="0" smtClean="0"/>
              <a:t>0</a:t>
            </a:r>
            <a:r>
              <a:rPr lang="ru-RU" dirty="0" smtClean="0"/>
              <a:t> С.</a:t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</a:t>
            </a:r>
            <a:r>
              <a:rPr lang="ru-RU" dirty="0" smtClean="0"/>
              <a:t>. ЭЛЬБРУС. Кавказ. Россия. Самый высокий вулкан России, извергался более 1500 лет назад.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Потухшие вулканы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вулканы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,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которые бездействуют уже много тысяч лет.</a:t>
            </a:r>
          </a:p>
          <a:p>
            <a:r>
              <a:rPr lang="ru-RU" dirty="0" err="1" smtClean="0"/>
              <a:t>влк</a:t>
            </a:r>
            <a:r>
              <a:rPr lang="ru-RU" dirty="0" smtClean="0"/>
              <a:t>. КИЛИМАНДЖАРО. Африка.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КРАТЕР</a:t>
            </a:r>
            <a:r>
              <a:rPr lang="ru-RU" dirty="0" smtClean="0"/>
              <a:t>- углубление в виде чаши или воронки, образовавшееся на вершине или склоне вулкана в результате его активной деятельности. </a:t>
            </a:r>
            <a:r>
              <a:rPr lang="ru-RU" b="1" dirty="0" smtClean="0"/>
              <a:t>ОЧАГ МАГМЫ</a:t>
            </a:r>
            <a:r>
              <a:rPr lang="ru-RU" dirty="0" smtClean="0"/>
              <a:t> (расплавленная огненно-жидкая масса преимущественно силикатного состава)-возникает в земной коре или верхней мантии. ЖЕРЛО ВУЛКАНА - канал по которому магма поднимается к кратеру. (образование вулканических островов) 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Диаметр кратера может быть от десятков метров до нескольких километров, глубина- от десятков до нескольких сотен метров.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ЛАВА</a:t>
            </a:r>
            <a:r>
              <a:rPr lang="ru-RU" dirty="0" smtClean="0"/>
              <a:t> - раскалённая , огненно-жидкая или очень вязкая силикатная масса, изливающаяся на земную поверхность при извержении вулканов.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Вулкан живёт и развивается на протяжении нескольких тысяч лет и большую часть времени находится в состоянии покоя. Извержение обычно длится от нескольких дней до нескольких месяцев. Очень редко вулканы извергаются непрерывно на протяжении нескольких десятилетий, как, например, вулкан </a:t>
            </a:r>
            <a:r>
              <a:rPr lang="ru-RU" dirty="0" err="1" smtClean="0"/>
              <a:t>Килауэа</a:t>
            </a:r>
            <a:r>
              <a:rPr lang="ru-RU" dirty="0" smtClean="0"/>
              <a:t> на острове Гавайи.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Действующим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называют вулкан, периодически извергающийся в настоящее время или хотя бы один раз за последние 10000 лет.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</a:t>
            </a:r>
            <a:r>
              <a:rPr lang="ru-RU" dirty="0" smtClean="0"/>
              <a:t>. ЭТНА (о.Сицилия )</a:t>
            </a:r>
            <a:br>
              <a:rPr lang="ru-RU" dirty="0" smtClean="0"/>
            </a:br>
            <a:r>
              <a:rPr lang="ru-RU" dirty="0" smtClean="0"/>
              <a:t>Извержение 1999 г. Это один из самых активных на Земле вулканов.</a:t>
            </a:r>
            <a:br>
              <a:rPr lang="ru-RU" dirty="0" smtClean="0"/>
            </a:br>
            <a:r>
              <a:rPr lang="ru-RU" dirty="0" smtClean="0"/>
              <a:t>С 1500 г. до н. э. Отмечено более 150 извержений.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влк.КЛЮЧЕВСКАЯ</a:t>
            </a:r>
            <a:r>
              <a:rPr lang="ru-RU" dirty="0" smtClean="0"/>
              <a:t> СОПКА. Камчатка. Самый высокий вулкан в России. Один из молодых вулканов, его возраст 5000-7000 лет. Один из самых активных, за последние 300 лет извергался более 30 раз.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</a:t>
            </a:r>
            <a:r>
              <a:rPr lang="ru-RU" dirty="0" smtClean="0"/>
              <a:t>. МАУНА ЛОА, Гавайские о-ва, Тихий </a:t>
            </a:r>
            <a:r>
              <a:rPr lang="ru-RU" dirty="0" err="1" smtClean="0"/>
              <a:t>океан.Самый</a:t>
            </a:r>
            <a:r>
              <a:rPr lang="ru-RU" dirty="0" smtClean="0"/>
              <a:t> высокий вулкан в мире, его высота более 10000 м , если считать со дна Тихого океана.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влк</a:t>
            </a:r>
            <a:r>
              <a:rPr lang="ru-RU" dirty="0" smtClean="0"/>
              <a:t>. КИЛАУЭА. Гавайские о-ва. </a:t>
            </a:r>
            <a:br>
              <a:rPr lang="ru-RU" dirty="0" smtClean="0"/>
            </a:br>
            <a:r>
              <a:rPr lang="ru-RU" dirty="0" smtClean="0"/>
              <a:t>Самый молодой вулкан на Гавайях, и наиболее активный в мире. Из одного кратера на его восточном склоне лава течёт непрерывно с 1983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3CCA9-3AB4-4871-B2BB-B51EF69DB96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2;&#1080;&#1083;&#1072;&#1091;&#1101;&#1072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5;&#1072;%20&#1079;&#1077;&#1084;&#1083;&#1077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4;&#1091;&#1083;&#1082;&#1072;&#1085;&#1099;%20&#1074;&#1099;&#1085;&#1086;&#1089;&#1103;&#1090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9;&#1087;&#1103;&#1097;&#1080;&#1084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9;&#1072;&#1089;&#1085;&#1091;&#1074;&#1096;&#1080;&#1077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101;&#1083;&#1100;&#1073;&#1088;&#1091;&#1089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7;&#1086;&#1090;&#1091;&#1093;&#1096;&#1080;&#1077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6;&#1073;&#1088;&#1072;&#1079;&#1086;&#1074;&#1072;&#1085;&#1080;&#1077;%20&#1074;&#1091;&#1083;&#1082;&#1072;&#1085;&#1086;&#1074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2;&#1088;&#1072;&#1090;&#1077;&#1088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6;&#1080;&#1072;&#1084;&#1077;&#1090;&#1088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3;&#1072;&#1074;&#1072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4;&#1091;&#1083;&#1082;&#1072;&#1085;%20&#1078;&#1080;&#1074;&#1105;&#1090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6;&#1077;&#1081;&#1089;&#1090;&#1074;&#1091;&#1102;&#1097;&#1080;&#1084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82;&#1083;&#1102;&#1095;&#1077;&#1074;&#1089;&#1082;&#1072;&#1103;%20&#1089;&#1086;&#1087;&#1082;&#1072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86;&#1073;&#1088;&#1072;&#1079;&#1086;&#1074;&#1072;&#1085;&#1080;&#1077;%20&#1074;&#1091;&#1083;&#1082;&#1072;&#1085;&#1086;&#1074;\&#1075;&#1072;&#1074;&#1072;&#1081;&#1089;&#1082;&#1080;&#1081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лёд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-1219200" y="0"/>
            <a:ext cx="104013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7000" y="381000"/>
            <a:ext cx="6477000" cy="28194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«Внутренние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силы Земли.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Образование вулканов»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3800" y="3886200"/>
            <a:ext cx="5029200" cy="2514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учитель начальных классов МОУ СОШ №12 г.Волжского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Щербакова Лариса Геннадьевна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илауэа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372600" y="3505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на земле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601200" y="3200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улканы выносят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906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пящим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5250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аснувшие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677400" y="411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699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эльбрус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753600" y="3200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отухшие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448800" y="3124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81000" y="0"/>
            <a:ext cx="107436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с вырезом 4"/>
          <p:cNvSpPr/>
          <p:nvPr/>
        </p:nvSpPr>
        <p:spPr>
          <a:xfrm rot="8573129">
            <a:off x="3307390" y="3157494"/>
            <a:ext cx="5900233" cy="695409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разование вулканов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0896600" y="396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53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762000" y="0"/>
            <a:ext cx="10908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кратер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0515600" y="3810000"/>
            <a:ext cx="304800" cy="304800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>
            <a:off x="1600200" y="2362200"/>
            <a:ext cx="2947236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1752600" y="3962400"/>
            <a:ext cx="2947236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16200000">
            <a:off x="3892296" y="5480304"/>
            <a:ext cx="1664208" cy="457200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609600" y="0"/>
            <a:ext cx="102140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иаметр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0515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лава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7536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0"/>
            <a:ext cx="4648200" cy="690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улкан живёт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677400" y="487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" y="0"/>
            <a:ext cx="92266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ействующим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677400" y="411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5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лючевская сопка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9060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2659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гавайский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448800" y="3581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581</Words>
  <Application>Microsoft Office PowerPoint</Application>
  <PresentationFormat>Экран (4:3)</PresentationFormat>
  <Paragraphs>36</Paragraphs>
  <Slides>16</Slides>
  <Notes>15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«Внутренние  силы Земли.  Образование вулканов»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27</cp:revision>
  <dcterms:created xsi:type="dcterms:W3CDTF">2011-01-14T14:20:14Z</dcterms:created>
  <dcterms:modified xsi:type="dcterms:W3CDTF">2013-01-06T18:13:15Z</dcterms:modified>
</cp:coreProperties>
</file>