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6" r:id="rId3"/>
    <p:sldId id="265" r:id="rId4"/>
    <p:sldId id="258" r:id="rId5"/>
    <p:sldId id="259" r:id="rId6"/>
    <p:sldId id="260" r:id="rId7"/>
    <p:sldId id="261" r:id="rId8"/>
    <p:sldId id="262" r:id="rId9"/>
    <p:sldId id="269" r:id="rId10"/>
    <p:sldId id="270" r:id="rId11"/>
    <p:sldId id="271" r:id="rId12"/>
    <p:sldId id="263" r:id="rId13"/>
    <p:sldId id="274" r:id="rId14"/>
    <p:sldId id="272" r:id="rId15"/>
    <p:sldId id="273" r:id="rId16"/>
    <p:sldId id="275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93744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6594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59841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595255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28304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015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11467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83936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5899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26200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737816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F3F26D-B8B1-428E-80C5-BC52279B5AB4}" type="datetimeFigureOut">
              <a:rPr lang="ru-RU" smtClean="0"/>
              <a:pPr/>
              <a:t>31.08.2013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34534A-B918-472E-A090-358D9F662E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43660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%20&#1089;&#1077;&#1085;&#1090;&#1103;&#1073;&#1088;&#1103;\&#1042;&#1086;&#1083;&#1078;&#1089;&#1082;&#1080;&#1081;2.wmv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F:\1%20&#1089;&#1077;&#1085;&#1090;&#1103;&#1073;&#1088;&#1103;\1-ij_zvonok_-_dj_slavco.mp3" TargetMode="External"/><Relationship Id="rId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%20&#1089;&#1077;&#1085;&#1090;&#1103;&#1073;&#1088;&#1103;\&#1055;&#1077;&#1088;&#1074;&#1099;&#1081;%20&#1088;&#1072;&#1079;%20-%20&#1074;%20&#1087;&#1077;&#1088;&#1074;&#1099;&#1081;%20&#1082;&#1083;&#1072;&#1089;&#1089;.m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F:\1%20&#1089;&#1077;&#1085;&#1090;&#1103;&#1073;&#1088;&#1103;\&#1053;&#1072;&#1095;&#1072;&#1083;&#1086;%20&#1054;&#1051;&#1045;.wm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9108504" cy="52715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70879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7504" y="1124744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Наш дом – </a:t>
            </a:r>
            <a:r>
              <a:rPr lang="ru-RU" sz="10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планета </a:t>
            </a:r>
            <a:r>
              <a:rPr lang="ru-RU" sz="10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ЗЕМЛЯ</a:t>
            </a:r>
          </a:p>
        </p:txBody>
      </p:sp>
      <p:pic>
        <p:nvPicPr>
          <p:cNvPr id="1026" name="Picture 2" descr="http://www.nyu.edu/classes/keefer/therapy/globe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204864"/>
            <a:ext cx="3384376" cy="41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3740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980728"/>
            <a:ext cx="9222465" cy="5382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1763688" y="-243408"/>
            <a:ext cx="5476371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8800" b="1" cap="none" spc="0" dirty="0" smtClean="0">
                <a:ln w="31550" cmpd="sng">
                  <a:solidFill>
                    <a:srgbClr val="C00000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РОССИЯ</a:t>
            </a:r>
            <a:endParaRPr lang="ru-RU" sz="8800" b="1" cap="none" spc="0" dirty="0">
              <a:ln w="31550" cmpd="sng">
                <a:solidFill>
                  <a:srgbClr val="C00000"/>
                </a:solidFill>
                <a:prstDash val="solid"/>
              </a:ln>
              <a:solidFill>
                <a:srgbClr val="FF00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003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50006"/>
            <a:ext cx="9078281" cy="6908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364088" y="5534561"/>
            <a:ext cx="362310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8000" b="1" cap="none" spc="50" dirty="0" smtClean="0">
                <a:ln w="12700" cmpd="sng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Москва</a:t>
            </a:r>
            <a:endParaRPr lang="ru-RU" sz="8000" b="1" cap="none" spc="50" dirty="0">
              <a:ln w="12700" cmpd="sng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48309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0815"/>
          <a:stretch/>
        </p:blipFill>
        <p:spPr bwMode="auto">
          <a:xfrm>
            <a:off x="0" y="188640"/>
            <a:ext cx="9177876" cy="643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73743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69818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Волжский2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251520" y="26622"/>
            <a:ext cx="8640960" cy="6480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38527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513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http://imgupload.cz/img/325644/pm4J5/slun-ko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2509" y="-9382"/>
            <a:ext cx="9156509" cy="6867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1-ij_zvonok_-_dj_slavco.mp3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67544" y="5517232"/>
            <a:ext cx="1252648" cy="954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4590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467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Первый раз - в первый класс.mpg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5213"/>
            <a:ext cx="8136904" cy="65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1426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311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Начало ОЛЕ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395536" y="188640"/>
            <a:ext cx="8496944" cy="63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519696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97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Wave4">
              <a:avLst/>
            </a:prstTxWarp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AutoShape 2" descr="http://galina2011.ucoz.ru/_si/0/47851363.gi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180" r="3497"/>
          <a:stretch/>
        </p:blipFill>
        <p:spPr bwMode="auto">
          <a:xfrm>
            <a:off x="-11333" y="7937"/>
            <a:ext cx="9598165" cy="68196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15240" y="15088"/>
            <a:ext cx="9145017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Wave4">
              <a:avLst/>
            </a:prstTxWarp>
            <a:spAutoFit/>
          </a:bodyPr>
          <a:lstStyle/>
          <a:p>
            <a:pPr algn="ctr"/>
            <a:r>
              <a:rPr lang="ru-RU" sz="9600" b="1" cap="none" spc="0" dirty="0" smtClean="0">
                <a:ln w="38100" cmpd="sng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Страна Знаний</a:t>
            </a:r>
            <a:endParaRPr lang="ru-RU" sz="9600" b="1" cap="none" spc="0" dirty="0">
              <a:ln w="38100" cmpd="sng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18001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537" t="2234" r="11099"/>
          <a:stretch/>
        </p:blipFill>
        <p:spPr bwMode="auto">
          <a:xfrm>
            <a:off x="1" y="154111"/>
            <a:ext cx="9144000" cy="644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7009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560" r="2915"/>
          <a:stretch/>
        </p:blipFill>
        <p:spPr>
          <a:xfrm>
            <a:off x="0" y="692696"/>
            <a:ext cx="9226200" cy="5184576"/>
          </a:xfrm>
        </p:spPr>
      </p:pic>
    </p:spTree>
    <p:extLst>
      <p:ext uri="{BB962C8B-B14F-4D97-AF65-F5344CB8AC3E}">
        <p14:creationId xmlns:p14="http://schemas.microsoft.com/office/powerpoint/2010/main" xmlns="" val="3916936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5090"/>
            <a:ext cx="4680520" cy="55760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894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9353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3517"/>
            <a:ext cx="9139316" cy="6861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23410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9</Words>
  <Application>Microsoft Office PowerPoint</Application>
  <PresentationFormat>Экран (4:3)</PresentationFormat>
  <Paragraphs>4</Paragraphs>
  <Slides>16</Slides>
  <Notes>0</Notes>
  <HiddenSlides>0</HiddenSlides>
  <MMClips>4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Дарья</dc:creator>
  <cp:lastModifiedBy>112</cp:lastModifiedBy>
  <cp:revision>20</cp:revision>
  <dcterms:created xsi:type="dcterms:W3CDTF">2013-08-29T19:07:03Z</dcterms:created>
  <dcterms:modified xsi:type="dcterms:W3CDTF">2013-08-31T04:13:50Z</dcterms:modified>
</cp:coreProperties>
</file>